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92" r:id="rId4"/>
  </p:sldMasterIdLst>
  <p:notesMasterIdLst>
    <p:notesMasterId r:id="rId9"/>
  </p:notesMasterIdLst>
  <p:handoutMasterIdLst>
    <p:handoutMasterId r:id="rId10"/>
  </p:handoutMasterIdLst>
  <p:sldIdLst>
    <p:sldId id="272" r:id="rId5"/>
    <p:sldId id="273" r:id="rId6"/>
    <p:sldId id="276" r:id="rId7"/>
    <p:sldId id="274" r:id="rId8"/>
  </p:sldIdLst>
  <p:sldSz cx="7772400" cy="100584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BCC7"/>
    <a:srgbClr val="ADD0AF"/>
    <a:srgbClr val="F2DD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3206" autoAdjust="0"/>
  </p:normalViewPr>
  <p:slideViewPr>
    <p:cSldViewPr snapToGrid="0" showGuides="1">
      <p:cViewPr>
        <p:scale>
          <a:sx n="88" d="100"/>
          <a:sy n="88" d="100"/>
        </p:scale>
        <p:origin x="152" y="-9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40" d="100"/>
        <a:sy n="140" d="100"/>
      </p:scale>
      <p:origin x="0" y="-2205"/>
    </p:cViewPr>
  </p:sorterViewPr>
  <p:notesViewPr>
    <p:cSldViewPr snapToGrid="0">
      <p:cViewPr varScale="1">
        <p:scale>
          <a:sx n="96" d="100"/>
          <a:sy n="96" d="100"/>
        </p:scale>
        <p:origin x="289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overskrift 1">
            <a:extLst>
              <a:ext uri="{FF2B5EF4-FFF2-40B4-BE49-F238E27FC236}">
                <a16:creationId xmlns:a16="http://schemas.microsoft.com/office/drawing/2014/main" id="{155CDE60-E95F-4909-A156-72E2BC6F0F53}"/>
              </a:ext>
            </a:extLst>
          </p:cNvPr>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pPr rtl="0"/>
            <a:endParaRPr lang="nb-NO"/>
          </a:p>
        </p:txBody>
      </p:sp>
      <p:sp>
        <p:nvSpPr>
          <p:cNvPr id="3" name="Plassholder for dato 2">
            <a:extLst>
              <a:ext uri="{FF2B5EF4-FFF2-40B4-BE49-F238E27FC236}">
                <a16:creationId xmlns:a16="http://schemas.microsoft.com/office/drawing/2014/main" id="{1CC16F1C-7725-4C4D-9575-6B2B90272191}"/>
              </a:ext>
            </a:extLst>
          </p:cNvPr>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pPr rtl="0"/>
            <a:fld id="{8AF6D496-D8B9-4077-A295-CAF696F3E529}" type="datetime1">
              <a:rPr lang="nb-NO" smtClean="0"/>
              <a:t>05.10.2023</a:t>
            </a:fld>
            <a:endParaRPr lang="nb-NO"/>
          </a:p>
        </p:txBody>
      </p:sp>
      <p:sp>
        <p:nvSpPr>
          <p:cNvPr id="4" name="Plassholder for bunntekst 3">
            <a:extLst>
              <a:ext uri="{FF2B5EF4-FFF2-40B4-BE49-F238E27FC236}">
                <a16:creationId xmlns:a16="http://schemas.microsoft.com/office/drawing/2014/main" id="{0EEE2C83-2A2B-4870-B432-032AD2C9CC98}"/>
              </a:ext>
            </a:extLst>
          </p:cNvPr>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pPr rtl="0"/>
            <a:endParaRPr lang="nb-NO"/>
          </a:p>
        </p:txBody>
      </p:sp>
      <p:sp>
        <p:nvSpPr>
          <p:cNvPr id="5" name="Plassholder for lysbildenummer 4">
            <a:extLst>
              <a:ext uri="{FF2B5EF4-FFF2-40B4-BE49-F238E27FC236}">
                <a16:creationId xmlns:a16="http://schemas.microsoft.com/office/drawing/2014/main" id="{D048F310-2CF3-424C-B31A-C212CC43D69F}"/>
              </a:ext>
            </a:extLst>
          </p:cNvPr>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pPr rtl="0"/>
            <a:fld id="{D2FB8216-D1CD-4218-A6D3-1C9E8038CB4D}" type="slidenum">
              <a:rPr lang="nb-NO" smtClean="0"/>
              <a:t>‹#›</a:t>
            </a:fld>
            <a:endParaRPr lang="nb-NO"/>
          </a:p>
        </p:txBody>
      </p:sp>
    </p:spTree>
    <p:extLst>
      <p:ext uri="{BB962C8B-B14F-4D97-AF65-F5344CB8AC3E}">
        <p14:creationId xmlns:p14="http://schemas.microsoft.com/office/powerpoint/2010/main" val="200332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pPr rtl="0"/>
            <a:endParaRPr lang="nb-NO" dirty="0"/>
          </a:p>
        </p:txBody>
      </p:sp>
      <p:sp>
        <p:nvSpPr>
          <p:cNvPr id="3" name="Plassholder for dato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pPr rtl="0"/>
            <a:fld id="{E6E52E8E-91E2-4916-AD24-79027FDA5B01}" type="datetime1">
              <a:rPr lang="nb-NO" smtClean="0"/>
              <a:t>05.10.2023</a:t>
            </a:fld>
            <a:endParaRPr lang="nb-NO" dirty="0"/>
          </a:p>
        </p:txBody>
      </p:sp>
      <p:sp>
        <p:nvSpPr>
          <p:cNvPr id="4" name="Plassholder for lysbilde 3"/>
          <p:cNvSpPr>
            <a:spLocks noGrp="1" noRot="1" noChangeAspect="1"/>
          </p:cNvSpPr>
          <p:nvPr>
            <p:ph type="sldImg" idx="2"/>
          </p:nvPr>
        </p:nvSpPr>
        <p:spPr>
          <a:xfrm>
            <a:off x="2082800" y="1233488"/>
            <a:ext cx="2570163" cy="3328987"/>
          </a:xfrm>
          <a:prstGeom prst="rect">
            <a:avLst/>
          </a:prstGeom>
          <a:noFill/>
          <a:ln w="12700">
            <a:solidFill>
              <a:prstClr val="black"/>
            </a:solidFill>
          </a:ln>
        </p:spPr>
        <p:txBody>
          <a:bodyPr vert="horz" lIns="91440" tIns="45720" rIns="91440" bIns="45720" rtlCol="0" anchor="ctr"/>
          <a:lstStyle/>
          <a:p>
            <a:pPr rtl="0"/>
            <a:endParaRPr lang="nb-NO" dirty="0"/>
          </a:p>
        </p:txBody>
      </p:sp>
      <p:sp>
        <p:nvSpPr>
          <p:cNvPr id="5" name="Plassholder for notat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rtl="0"/>
            <a:r>
              <a:rPr lang="nb-NO" noProof="0" dirty="0"/>
              <a:t>Klikk for å redigere tekststiler</a:t>
            </a:r>
          </a:p>
          <a:p>
            <a:pPr lvl="1" rtl="0"/>
            <a:r>
              <a:rPr lang="nb-NO"/>
              <a:t>Andre nivå</a:t>
            </a:r>
          </a:p>
          <a:p>
            <a:pPr lvl="2" rtl="0"/>
            <a:r>
              <a:rPr lang="nb-NO"/>
              <a:t>Tredje nivå</a:t>
            </a:r>
          </a:p>
          <a:p>
            <a:pPr lvl="3" rtl="0"/>
            <a:r>
              <a:rPr lang="nb-NO"/>
              <a:t>Fjerde nivå</a:t>
            </a:r>
          </a:p>
          <a:p>
            <a:pPr lvl="4" rtl="0"/>
            <a:r>
              <a:rPr lang="nb-NO"/>
              <a:t>Femte nivå</a:t>
            </a:r>
            <a:endParaRPr lang="nb-NO" dirty="0"/>
          </a:p>
        </p:txBody>
      </p:sp>
      <p:sp>
        <p:nvSpPr>
          <p:cNvPr id="6" name="Plassholder for bunntekst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pPr rtl="0"/>
            <a:endParaRPr lang="nb-NO" dirty="0"/>
          </a:p>
        </p:txBody>
      </p:sp>
      <p:sp>
        <p:nvSpPr>
          <p:cNvPr id="7" name="Plassholder for lysbildenumm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pPr rtl="0"/>
            <a:fld id="{9AE94FEF-7CD6-44E4-9123-D40C136902E2}" type="slidenum">
              <a:rPr lang="nb-NO" smtClean="0"/>
              <a:t>‹#›</a:t>
            </a:fld>
            <a:endParaRPr lang="nb-NO" dirty="0"/>
          </a:p>
        </p:txBody>
      </p:sp>
    </p:spTree>
    <p:extLst>
      <p:ext uri="{BB962C8B-B14F-4D97-AF65-F5344CB8AC3E}">
        <p14:creationId xmlns:p14="http://schemas.microsoft.com/office/powerpoint/2010/main" val="291438328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rtlCol="0"/>
          <a:lstStyle/>
          <a:p>
            <a:pPr rtl="0"/>
            <a:endParaRPr lang="nb-NO"/>
          </a:p>
        </p:txBody>
      </p:sp>
      <p:sp>
        <p:nvSpPr>
          <p:cNvPr id="4" name="Plassholder for lysbildenummer 3"/>
          <p:cNvSpPr>
            <a:spLocks noGrp="1"/>
          </p:cNvSpPr>
          <p:nvPr>
            <p:ph type="sldNum" sz="quarter" idx="5"/>
          </p:nvPr>
        </p:nvSpPr>
        <p:spPr/>
        <p:txBody>
          <a:bodyPr rtlCol="0"/>
          <a:lstStyle/>
          <a:p>
            <a:pPr rtl="0"/>
            <a:fld id="{9AE94FEF-7CD6-44E4-9123-D40C136902E2}" type="slidenum">
              <a:rPr lang="nb-NO" smtClean="0"/>
              <a:t>1</a:t>
            </a:fld>
            <a:endParaRPr lang="nb-NO"/>
          </a:p>
        </p:txBody>
      </p:sp>
    </p:spTree>
    <p:extLst>
      <p:ext uri="{BB962C8B-B14F-4D97-AF65-F5344CB8AC3E}">
        <p14:creationId xmlns:p14="http://schemas.microsoft.com/office/powerpoint/2010/main" val="2759647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bg>
      <p:bgRef idx="1001">
        <a:schemeClr val="bg1"/>
      </p:bgRef>
    </p:bg>
    <p:spTree>
      <p:nvGrpSpPr>
        <p:cNvPr id="1" name=""/>
        <p:cNvGrpSpPr/>
        <p:nvPr/>
      </p:nvGrpSpPr>
      <p:grpSpPr>
        <a:xfrm>
          <a:off x="0" y="0"/>
          <a:ext cx="0" cy="0"/>
          <a:chOff x="0" y="0"/>
          <a:chExt cx="0" cy="0"/>
        </a:xfrm>
      </p:grpSpPr>
      <p:grpSp>
        <p:nvGrpSpPr>
          <p:cNvPr id="451" name="Group 450"/>
          <p:cNvGrpSpPr/>
          <p:nvPr/>
        </p:nvGrpSpPr>
        <p:grpSpPr>
          <a:xfrm>
            <a:off x="0" y="0"/>
            <a:ext cx="8121889" cy="10051416"/>
            <a:chOff x="1524000" y="0"/>
            <a:chExt cx="9555163" cy="6853238"/>
          </a:xfrm>
        </p:grpSpPr>
        <p:sp>
          <p:nvSpPr>
            <p:cNvPr id="452"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3"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4"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5"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6"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7"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8"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9"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0"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1"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62"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3"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4"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5"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6"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7"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 name="Group 6"/>
          <p:cNvGrpSpPr/>
          <p:nvPr/>
        </p:nvGrpSpPr>
        <p:grpSpPr>
          <a:xfrm>
            <a:off x="1090647" y="1713549"/>
            <a:ext cx="5598205" cy="6655463"/>
            <a:chOff x="1283114" y="1168329"/>
            <a:chExt cx="6586124" cy="4537816"/>
          </a:xfrm>
        </p:grpSpPr>
        <p:sp>
          <p:nvSpPr>
            <p:cNvPr id="39" name="Rectangle 38"/>
            <p:cNvSpPr/>
            <p:nvPr/>
          </p:nvSpPr>
          <p:spPr>
            <a:xfrm>
              <a:off x="1283114" y="1168329"/>
              <a:ext cx="6586124"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283114" y="1973001"/>
              <a:ext cx="6586124" cy="33844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1" name="Isosceles Triangle 39"/>
            <p:cNvSpPr/>
            <p:nvPr/>
          </p:nvSpPr>
          <p:spPr>
            <a:xfrm rot="10800000">
              <a:off x="4362524" y="5355082"/>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155228" y="3014408"/>
            <a:ext cx="5464178" cy="2655599"/>
          </a:xfrm>
        </p:spPr>
        <p:txBody>
          <a:bodyPr bIns="0" anchor="b">
            <a:normAutofit/>
          </a:bodyPr>
          <a:lstStyle>
            <a:lvl1pPr algn="ctr">
              <a:lnSpc>
                <a:spcPct val="80000"/>
              </a:lnSpc>
              <a:defRPr sz="4080" spc="-96">
                <a:solidFill>
                  <a:srgbClr val="FFFEFF"/>
                </a:solidFill>
              </a:defRPr>
            </a:lvl1pPr>
          </a:lstStyle>
          <a:p>
            <a:r>
              <a:rPr lang="nb-NO"/>
              <a:t>Klikk for å redigere tittelstil</a:t>
            </a:r>
            <a:endParaRPr lang="en-US" dirty="0"/>
          </a:p>
        </p:txBody>
      </p:sp>
      <p:sp>
        <p:nvSpPr>
          <p:cNvPr id="3" name="Subtitle 2"/>
          <p:cNvSpPr>
            <a:spLocks noGrp="1"/>
          </p:cNvSpPr>
          <p:nvPr>
            <p:ph type="subTitle" idx="1"/>
          </p:nvPr>
        </p:nvSpPr>
        <p:spPr>
          <a:xfrm>
            <a:off x="1155228" y="5780855"/>
            <a:ext cx="5464178" cy="1956709"/>
          </a:xfrm>
        </p:spPr>
        <p:txBody>
          <a:bodyPr tIns="0">
            <a:normAutofit/>
          </a:bodyPr>
          <a:lstStyle>
            <a:lvl1pPr marL="0" indent="0" algn="ctr">
              <a:lnSpc>
                <a:spcPct val="100000"/>
              </a:lnSpc>
              <a:buNone/>
              <a:defRPr sz="1530" b="0">
                <a:solidFill>
                  <a:srgbClr val="FFFEFF"/>
                </a:solidFill>
              </a:defRPr>
            </a:lvl1pPr>
            <a:lvl2pPr marL="291465" indent="0" algn="ctr">
              <a:buNone/>
              <a:defRPr sz="1275"/>
            </a:lvl2pPr>
            <a:lvl3pPr marL="582930" indent="0" algn="ctr">
              <a:buNone/>
              <a:defRPr sz="1148"/>
            </a:lvl3pPr>
            <a:lvl4pPr marL="874395" indent="0" algn="ctr">
              <a:buNone/>
              <a:defRPr sz="1020"/>
            </a:lvl4pPr>
            <a:lvl5pPr marL="1165860" indent="0" algn="ctr">
              <a:buNone/>
              <a:defRPr sz="1020"/>
            </a:lvl5pPr>
            <a:lvl6pPr marL="1457325" indent="0" algn="ctr">
              <a:buNone/>
              <a:defRPr sz="1020"/>
            </a:lvl6pPr>
            <a:lvl7pPr marL="1748790" indent="0" algn="ctr">
              <a:buNone/>
              <a:defRPr sz="1020"/>
            </a:lvl7pPr>
            <a:lvl8pPr marL="2040255" indent="0" algn="ctr">
              <a:buNone/>
              <a:defRPr sz="1020"/>
            </a:lvl8pPr>
            <a:lvl9pPr marL="2331720" indent="0" algn="ctr">
              <a:buNone/>
              <a:defRPr sz="1020"/>
            </a:lvl9pPr>
          </a:lstStyle>
          <a:p>
            <a:r>
              <a:rPr lang="nb-NO"/>
              <a:t>Klikk for å redigere undertittelstil i malen</a:t>
            </a:r>
            <a:endParaRPr lang="en-US" dirty="0"/>
          </a:p>
        </p:txBody>
      </p:sp>
      <p:sp>
        <p:nvSpPr>
          <p:cNvPr id="4" name="Date Placeholder 3"/>
          <p:cNvSpPr>
            <a:spLocks noGrp="1"/>
          </p:cNvSpPr>
          <p:nvPr>
            <p:ph type="dt" sz="half" idx="10"/>
          </p:nvPr>
        </p:nvSpPr>
        <p:spPr>
          <a:xfrm>
            <a:off x="544068" y="469392"/>
            <a:ext cx="2331720" cy="469392"/>
          </a:xfrm>
        </p:spPr>
        <p:txBody>
          <a:bodyPr vert="horz" lIns="91440" tIns="45720" rIns="91440" bIns="45720" rtlCol="0" anchor="ctr"/>
          <a:lstStyle>
            <a:lvl1pPr>
              <a:defRPr lang="en-US"/>
            </a:lvl1pPr>
          </a:lstStyle>
          <a:p>
            <a:fld id="{48A87A34-81AB-432B-8DAE-1953F412C126}" type="datetimeFigureOut">
              <a:rPr lang="en-US" smtClean="0"/>
              <a:pPr/>
              <a:t>10/5/2023</a:t>
            </a:fld>
            <a:endParaRPr lang="en-US" dirty="0"/>
          </a:p>
        </p:txBody>
      </p:sp>
      <p:sp>
        <p:nvSpPr>
          <p:cNvPr id="5" name="Footer Placeholder 4"/>
          <p:cNvSpPr>
            <a:spLocks noGrp="1"/>
          </p:cNvSpPr>
          <p:nvPr>
            <p:ph type="ftr" sz="quarter" idx="11"/>
          </p:nvPr>
        </p:nvSpPr>
        <p:spPr>
          <a:xfrm>
            <a:off x="544068" y="9133027"/>
            <a:ext cx="6676492" cy="469392"/>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6637630" y="469392"/>
            <a:ext cx="582930" cy="46939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0083717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grpSp>
        <p:nvGrpSpPr>
          <p:cNvPr id="85" name="Group 84"/>
          <p:cNvGrpSpPr/>
          <p:nvPr/>
        </p:nvGrpSpPr>
        <p:grpSpPr>
          <a:xfrm>
            <a:off x="-243292" y="1"/>
            <a:ext cx="8008495" cy="10058401"/>
            <a:chOff x="1243013" y="0"/>
            <a:chExt cx="9402763" cy="6858001"/>
          </a:xfrm>
        </p:grpSpPr>
        <p:sp>
          <p:nvSpPr>
            <p:cNvPr id="86"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2"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03"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2" name="Group 31"/>
          <p:cNvGrpSpPr/>
          <p:nvPr/>
        </p:nvGrpSpPr>
        <p:grpSpPr>
          <a:xfrm>
            <a:off x="544068" y="2492731"/>
            <a:ext cx="2793569" cy="5089951"/>
            <a:chOff x="640080" y="1699589"/>
            <a:chExt cx="3286552" cy="3470421"/>
          </a:xfrm>
        </p:grpSpPr>
        <p:sp>
          <p:nvSpPr>
            <p:cNvPr id="42" name="Rectangle 41"/>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Rectangle 43"/>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15218" y="3446558"/>
            <a:ext cx="2646743" cy="3626735"/>
          </a:xfrm>
        </p:spPr>
        <p:txBody>
          <a:bodyPr/>
          <a:lstStyle>
            <a:lvl1pPr>
              <a:defRPr>
                <a:solidFill>
                  <a:srgbClr val="FFFEFF"/>
                </a:solidFill>
              </a:defRPr>
            </a:lvl1pPr>
          </a:lstStyle>
          <a:p>
            <a:r>
              <a:rPr lang="nb-NO"/>
              <a:t>Klikk for å redigere tittelstil</a:t>
            </a:r>
            <a:endParaRPr lang="en-US" dirty="0"/>
          </a:p>
        </p:txBody>
      </p:sp>
      <p:sp>
        <p:nvSpPr>
          <p:cNvPr id="3" name="Vertical Text Placeholder 2"/>
          <p:cNvSpPr>
            <a:spLocks noGrp="1"/>
          </p:cNvSpPr>
          <p:nvPr>
            <p:ph type="body" orient="vert" idx="1"/>
          </p:nvPr>
        </p:nvSpPr>
        <p:spPr>
          <a:xfrm>
            <a:off x="3753333" y="1165588"/>
            <a:ext cx="3481297" cy="7710399"/>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10312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grpSp>
        <p:nvGrpSpPr>
          <p:cNvPr id="51" name="Group 50"/>
          <p:cNvGrpSpPr/>
          <p:nvPr/>
        </p:nvGrpSpPr>
        <p:grpSpPr>
          <a:xfrm flipH="1">
            <a:off x="1" y="1"/>
            <a:ext cx="8008495" cy="10058401"/>
            <a:chOff x="1243013" y="0"/>
            <a:chExt cx="9402763" cy="6858001"/>
          </a:xfrm>
        </p:grpSpPr>
        <p:sp>
          <p:nvSpPr>
            <p:cNvPr id="52"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6"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7"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8"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2"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3"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4"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5"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6"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68"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69"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0"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1"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85" name="Group 84"/>
          <p:cNvGrpSpPr/>
          <p:nvPr/>
        </p:nvGrpSpPr>
        <p:grpSpPr>
          <a:xfrm>
            <a:off x="4443914" y="2492731"/>
            <a:ext cx="2793569" cy="5089951"/>
            <a:chOff x="640080" y="1699589"/>
            <a:chExt cx="3286552" cy="3470421"/>
          </a:xfrm>
        </p:grpSpPr>
        <p:sp>
          <p:nvSpPr>
            <p:cNvPr id="86" name="Rectangle 85"/>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 name="Rectangle 87"/>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4516568" y="3446556"/>
            <a:ext cx="2645240" cy="3615261"/>
          </a:xfrm>
        </p:spPr>
        <p:txBody>
          <a:bodyPr vert="eaVert"/>
          <a:lstStyle>
            <a:lvl1pPr algn="l">
              <a:lnSpc>
                <a:spcPct val="80000"/>
              </a:lnSpc>
              <a:defRPr>
                <a:solidFill>
                  <a:srgbClr val="FFFEFF"/>
                </a:solidFill>
              </a:defRPr>
            </a:lvl1pPr>
          </a:lstStyle>
          <a:p>
            <a:r>
              <a:rPr lang="nb-NO"/>
              <a:t>Klikk for å redigere tittelstil</a:t>
            </a:r>
            <a:endParaRPr lang="en-US" dirty="0"/>
          </a:p>
        </p:txBody>
      </p:sp>
      <p:sp>
        <p:nvSpPr>
          <p:cNvPr id="3" name="Vertical Text Placeholder 2"/>
          <p:cNvSpPr>
            <a:spLocks noGrp="1"/>
          </p:cNvSpPr>
          <p:nvPr>
            <p:ph type="body" orient="vert" idx="1"/>
          </p:nvPr>
        </p:nvSpPr>
        <p:spPr>
          <a:xfrm>
            <a:off x="546770" y="1177452"/>
            <a:ext cx="3500547" cy="7707043"/>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a:xfrm>
            <a:off x="544068" y="469392"/>
            <a:ext cx="2331720" cy="469392"/>
          </a:xfrm>
        </p:spPr>
        <p:txBody>
          <a:bodyPr/>
          <a:lstStyle/>
          <a:p>
            <a:fld id="{48A87A34-81AB-432B-8DAE-1953F412C126}" type="datetimeFigureOut">
              <a:rPr lang="en-US" smtClean="0"/>
              <a:t>10/5/2023</a:t>
            </a:fld>
            <a:endParaRPr lang="en-US" dirty="0"/>
          </a:p>
        </p:txBody>
      </p:sp>
      <p:sp>
        <p:nvSpPr>
          <p:cNvPr id="5" name="Footer Placeholder 4"/>
          <p:cNvSpPr>
            <a:spLocks noGrp="1"/>
          </p:cNvSpPr>
          <p:nvPr>
            <p:ph type="ftr" sz="quarter" idx="11"/>
          </p:nvPr>
        </p:nvSpPr>
        <p:spPr>
          <a:xfrm>
            <a:off x="544068" y="9133027"/>
            <a:ext cx="6676492" cy="469392"/>
          </a:xfrm>
        </p:spPr>
        <p:txBody>
          <a:bodyPr/>
          <a:lstStyle/>
          <a:p>
            <a:endParaRPr lang="en-US" dirty="0"/>
          </a:p>
        </p:txBody>
      </p:sp>
      <p:sp>
        <p:nvSpPr>
          <p:cNvPr id="6" name="Slide Number Placeholder 5"/>
          <p:cNvSpPr>
            <a:spLocks noGrp="1"/>
          </p:cNvSpPr>
          <p:nvPr>
            <p:ph type="sldNum" sz="quarter" idx="12"/>
          </p:nvPr>
        </p:nvSpPr>
        <p:spPr>
          <a:xfrm>
            <a:off x="6637630" y="469392"/>
            <a:ext cx="582930" cy="46939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78616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tellysbilde">
    <p:bg>
      <p:bgPr>
        <a:solidFill>
          <a:schemeClr val="accent1"/>
        </a:solidFill>
        <a:effectLst/>
      </p:bgPr>
    </p:bg>
    <p:spTree>
      <p:nvGrpSpPr>
        <p:cNvPr id="1" name=""/>
        <p:cNvGrpSpPr/>
        <p:nvPr/>
      </p:nvGrpSpPr>
      <p:grpSpPr>
        <a:xfrm>
          <a:off x="0" y="0"/>
          <a:ext cx="0" cy="0"/>
          <a:chOff x="0" y="0"/>
          <a:chExt cx="0" cy="0"/>
        </a:xfrm>
      </p:grpSpPr>
      <p:sp>
        <p:nvSpPr>
          <p:cNvPr id="8" name="Plassholder for bilde 7">
            <a:extLst>
              <a:ext uri="{FF2B5EF4-FFF2-40B4-BE49-F238E27FC236}">
                <a16:creationId xmlns:a16="http://schemas.microsoft.com/office/drawing/2014/main" id="{E258F9B5-B148-4877-BE11-91F08168C01F}"/>
              </a:ext>
            </a:extLst>
          </p:cNvPr>
          <p:cNvSpPr>
            <a:spLocks noGrp="1"/>
          </p:cNvSpPr>
          <p:nvPr>
            <p:ph type="pic" sz="quarter" idx="10" hasCustomPrompt="1"/>
          </p:nvPr>
        </p:nvSpPr>
        <p:spPr>
          <a:xfrm>
            <a:off x="0" y="1"/>
            <a:ext cx="7772400" cy="5029200"/>
          </a:xfrm>
          <a:solidFill>
            <a:schemeClr val="accent1"/>
          </a:solidFill>
        </p:spPr>
        <p:txBody>
          <a:bodyPr rtlCol="0">
            <a:normAutofit/>
          </a:bodyPr>
          <a:lstStyle>
            <a:lvl1pPr>
              <a:defRPr sz="2000"/>
            </a:lvl1pPr>
          </a:lstStyle>
          <a:p>
            <a:pPr rtl="0"/>
            <a:r>
              <a:rPr lang="nb-NO" noProof="0"/>
              <a:t>Legg til bilde</a:t>
            </a:r>
          </a:p>
        </p:txBody>
      </p:sp>
      <p:sp>
        <p:nvSpPr>
          <p:cNvPr id="2" name="Tittel 1">
            <a:extLst>
              <a:ext uri="{FF2B5EF4-FFF2-40B4-BE49-F238E27FC236}">
                <a16:creationId xmlns:a16="http://schemas.microsoft.com/office/drawing/2014/main" id="{302BA62F-C25E-44A7-A531-61581F21D4E8}"/>
              </a:ext>
            </a:extLst>
          </p:cNvPr>
          <p:cNvSpPr>
            <a:spLocks noGrp="1"/>
          </p:cNvSpPr>
          <p:nvPr>
            <p:ph type="ctrTitle" hasCustomPrompt="1"/>
          </p:nvPr>
        </p:nvSpPr>
        <p:spPr>
          <a:xfrm>
            <a:off x="533400" y="5458968"/>
            <a:ext cx="6705600" cy="1261872"/>
          </a:xfrm>
        </p:spPr>
        <p:txBody>
          <a:bodyPr rtlCol="0" anchor="b">
            <a:noAutofit/>
          </a:bodyPr>
          <a:lstStyle>
            <a:lvl1pPr algn="ctr">
              <a:defRPr sz="8800" b="1" i="0">
                <a:solidFill>
                  <a:schemeClr val="bg1"/>
                </a:solidFill>
                <a:latin typeface="+mj-lt"/>
              </a:defRPr>
            </a:lvl1pPr>
          </a:lstStyle>
          <a:p>
            <a:pPr rtl="0"/>
            <a:r>
              <a:rPr lang="nb-NO" noProof="0"/>
              <a:t>Klikk for å legge til tittel</a:t>
            </a:r>
          </a:p>
        </p:txBody>
      </p:sp>
      <p:sp>
        <p:nvSpPr>
          <p:cNvPr id="3" name="Undertittel 2">
            <a:extLst>
              <a:ext uri="{FF2B5EF4-FFF2-40B4-BE49-F238E27FC236}">
                <a16:creationId xmlns:a16="http://schemas.microsoft.com/office/drawing/2014/main" id="{94339032-B0DB-424E-A4B9-8F18CB82539D}"/>
              </a:ext>
            </a:extLst>
          </p:cNvPr>
          <p:cNvSpPr>
            <a:spLocks noGrp="1"/>
          </p:cNvSpPr>
          <p:nvPr>
            <p:ph type="subTitle" idx="1" hasCustomPrompt="1"/>
          </p:nvPr>
        </p:nvSpPr>
        <p:spPr>
          <a:xfrm>
            <a:off x="533400" y="6784848"/>
            <a:ext cx="6705600" cy="1527048"/>
          </a:xfrm>
        </p:spPr>
        <p:txBody>
          <a:bodyPr rtlCol="0">
            <a:normAutofit/>
          </a:bodyPr>
          <a:lstStyle>
            <a:lvl1pPr marL="0" indent="0" algn="ctr">
              <a:lnSpc>
                <a:spcPts val="2800"/>
              </a:lnSpc>
              <a:spcBef>
                <a:spcPts val="0"/>
              </a:spcBef>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nb-NO" noProof="0"/>
              <a:t>Klikk for å legge til tekst</a:t>
            </a:r>
          </a:p>
        </p:txBody>
      </p:sp>
      <p:sp>
        <p:nvSpPr>
          <p:cNvPr id="10" name="Plassholder for tekst 9">
            <a:extLst>
              <a:ext uri="{FF2B5EF4-FFF2-40B4-BE49-F238E27FC236}">
                <a16:creationId xmlns:a16="http://schemas.microsoft.com/office/drawing/2014/main" id="{54546D20-E4BF-4968-86B7-6049ADCDF716}"/>
              </a:ext>
            </a:extLst>
          </p:cNvPr>
          <p:cNvSpPr>
            <a:spLocks noGrp="1"/>
          </p:cNvSpPr>
          <p:nvPr>
            <p:ph type="body" sz="quarter" idx="11" hasCustomPrompt="1"/>
          </p:nvPr>
        </p:nvSpPr>
        <p:spPr>
          <a:xfrm>
            <a:off x="2148840" y="8604504"/>
            <a:ext cx="3474720" cy="402336"/>
          </a:xfrm>
        </p:spPr>
        <p:txBody>
          <a:bodyPr rtlCol="0">
            <a:normAutofit/>
          </a:bodyPr>
          <a:lstStyle>
            <a:lvl1pPr marL="0" indent="0" algn="ctr">
              <a:buNone/>
              <a:defRPr sz="20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nb-NO" noProof="0"/>
              <a:t>Klikk for å legge til tekst</a:t>
            </a:r>
          </a:p>
        </p:txBody>
      </p:sp>
      <p:sp>
        <p:nvSpPr>
          <p:cNvPr id="11" name="Plassholder for tekst 9">
            <a:extLst>
              <a:ext uri="{FF2B5EF4-FFF2-40B4-BE49-F238E27FC236}">
                <a16:creationId xmlns:a16="http://schemas.microsoft.com/office/drawing/2014/main" id="{C07373AA-FD05-4AC0-9533-661934D7FE34}"/>
              </a:ext>
            </a:extLst>
          </p:cNvPr>
          <p:cNvSpPr>
            <a:spLocks noGrp="1"/>
          </p:cNvSpPr>
          <p:nvPr>
            <p:ph type="body" sz="quarter" idx="12" hasCustomPrompt="1"/>
          </p:nvPr>
        </p:nvSpPr>
        <p:spPr>
          <a:xfrm>
            <a:off x="533400" y="9299448"/>
            <a:ext cx="6705600" cy="338328"/>
          </a:xfrm>
        </p:spPr>
        <p:txBody>
          <a:bodyPr rtlCol="0">
            <a:normAutofit/>
          </a:bodyPr>
          <a:lstStyle>
            <a:lvl1pPr marL="0" indent="0" algn="ctr">
              <a:buNone/>
              <a:defRPr sz="16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nb-NO" noProof="0"/>
              <a:t>Klikk for å legge til tekst</a:t>
            </a:r>
          </a:p>
        </p:txBody>
      </p:sp>
    </p:spTree>
    <p:extLst>
      <p:ext uri="{BB962C8B-B14F-4D97-AF65-F5344CB8AC3E}">
        <p14:creationId xmlns:p14="http://schemas.microsoft.com/office/powerpoint/2010/main" val="34011120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tellysbilde">
    <p:spTree>
      <p:nvGrpSpPr>
        <p:cNvPr id="1" name=""/>
        <p:cNvGrpSpPr/>
        <p:nvPr/>
      </p:nvGrpSpPr>
      <p:grpSpPr>
        <a:xfrm>
          <a:off x="0" y="0"/>
          <a:ext cx="0" cy="0"/>
          <a:chOff x="0" y="0"/>
          <a:chExt cx="0" cy="0"/>
        </a:xfrm>
      </p:grpSpPr>
      <p:sp>
        <p:nvSpPr>
          <p:cNvPr id="8" name="Plassholder for bilde 7">
            <a:extLst>
              <a:ext uri="{FF2B5EF4-FFF2-40B4-BE49-F238E27FC236}">
                <a16:creationId xmlns:a16="http://schemas.microsoft.com/office/drawing/2014/main" id="{AC597D6E-AB07-4848-92C4-AD5EA22B0DA7}"/>
              </a:ext>
            </a:extLst>
          </p:cNvPr>
          <p:cNvSpPr>
            <a:spLocks noGrp="1"/>
          </p:cNvSpPr>
          <p:nvPr>
            <p:ph type="pic" sz="quarter" idx="10" hasCustomPrompt="1"/>
          </p:nvPr>
        </p:nvSpPr>
        <p:spPr>
          <a:xfrm>
            <a:off x="0" y="0"/>
            <a:ext cx="7772400" cy="10058400"/>
          </a:xfrm>
          <a:solidFill>
            <a:schemeClr val="accent6"/>
          </a:solidFill>
        </p:spPr>
        <p:txBody>
          <a:bodyPr rtlCol="0">
            <a:normAutofit/>
          </a:bodyPr>
          <a:lstStyle>
            <a:lvl1pPr>
              <a:defRPr sz="2000"/>
            </a:lvl1pPr>
          </a:lstStyle>
          <a:p>
            <a:pPr rtl="0"/>
            <a:r>
              <a:rPr lang="nb-NO" noProof="0"/>
              <a:t>Legg til bilde</a:t>
            </a:r>
          </a:p>
        </p:txBody>
      </p:sp>
      <p:sp>
        <p:nvSpPr>
          <p:cNvPr id="2" name="Tittel 1"/>
          <p:cNvSpPr>
            <a:spLocks noGrp="1"/>
          </p:cNvSpPr>
          <p:nvPr>
            <p:ph type="ctrTitle" hasCustomPrompt="1"/>
          </p:nvPr>
        </p:nvSpPr>
        <p:spPr>
          <a:xfrm>
            <a:off x="457200" y="2468880"/>
            <a:ext cx="6858000" cy="1325880"/>
          </a:xfrm>
        </p:spPr>
        <p:txBody>
          <a:bodyPr rtlCol="0" anchor="b">
            <a:noAutofit/>
          </a:bodyPr>
          <a:lstStyle>
            <a:lvl1pPr algn="ctr">
              <a:defRPr sz="8800" b="1">
                <a:solidFill>
                  <a:schemeClr val="bg1"/>
                </a:solidFill>
              </a:defRPr>
            </a:lvl1pPr>
          </a:lstStyle>
          <a:p>
            <a:pPr rtl="0"/>
            <a:r>
              <a:rPr lang="nb-NO" noProof="0"/>
              <a:t>Klikk for å legge til tittel</a:t>
            </a:r>
          </a:p>
        </p:txBody>
      </p:sp>
      <p:sp>
        <p:nvSpPr>
          <p:cNvPr id="3" name="Undertittel 2"/>
          <p:cNvSpPr>
            <a:spLocks noGrp="1"/>
          </p:cNvSpPr>
          <p:nvPr>
            <p:ph type="subTitle" idx="1" hasCustomPrompt="1"/>
          </p:nvPr>
        </p:nvSpPr>
        <p:spPr>
          <a:xfrm>
            <a:off x="2130552" y="5907024"/>
            <a:ext cx="3502152" cy="365760"/>
          </a:xfrm>
        </p:spPr>
        <p:txBody>
          <a:bodyPr rtlCol="0">
            <a:normAutofit/>
          </a:bodyPr>
          <a:lstStyle>
            <a:lvl1pPr marL="0" indent="0" algn="ctr">
              <a:buNone/>
              <a:defRPr sz="2000">
                <a:solidFill>
                  <a:schemeClr val="bg1"/>
                </a:solidFill>
              </a:defRPr>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pPr rtl="0"/>
            <a:r>
              <a:rPr lang="nb-NO" noProof="0"/>
              <a:t>Klikk for å legge til tekst</a:t>
            </a:r>
          </a:p>
        </p:txBody>
      </p:sp>
      <p:sp>
        <p:nvSpPr>
          <p:cNvPr id="5" name="Plassholder for tekst 4">
            <a:extLst>
              <a:ext uri="{FF2B5EF4-FFF2-40B4-BE49-F238E27FC236}">
                <a16:creationId xmlns:a16="http://schemas.microsoft.com/office/drawing/2014/main" id="{A241FA91-13AC-4591-A66E-07DC8A842CC3}"/>
              </a:ext>
            </a:extLst>
          </p:cNvPr>
          <p:cNvSpPr>
            <a:spLocks noGrp="1"/>
          </p:cNvSpPr>
          <p:nvPr>
            <p:ph type="body" sz="quarter" idx="11" hasCustomPrompt="1"/>
          </p:nvPr>
        </p:nvSpPr>
        <p:spPr>
          <a:xfrm>
            <a:off x="1179576" y="3867912"/>
            <a:ext cx="5413248" cy="1682496"/>
          </a:xfrm>
        </p:spPr>
        <p:txBody>
          <a:bodyPr rtlCol="0">
            <a:normAutofit/>
          </a:bodyPr>
          <a:lstStyle>
            <a:lvl1pPr algn="ctr">
              <a:lnSpc>
                <a:spcPts val="2500"/>
              </a:lnSpc>
              <a:spcBef>
                <a:spcPts val="0"/>
              </a:spcBef>
              <a:defRPr sz="2000">
                <a:solidFill>
                  <a:schemeClr val="bg1"/>
                </a:solidFill>
              </a:defRPr>
            </a:lvl1pPr>
          </a:lstStyle>
          <a:p>
            <a:pPr lvl="0" rtl="0"/>
            <a:r>
              <a:rPr lang="nb-NO" noProof="0"/>
              <a:t>Klikk for å legge til tekst</a:t>
            </a:r>
          </a:p>
        </p:txBody>
      </p:sp>
      <p:sp>
        <p:nvSpPr>
          <p:cNvPr id="9" name="Plassholder for tekst 8">
            <a:extLst>
              <a:ext uri="{FF2B5EF4-FFF2-40B4-BE49-F238E27FC236}">
                <a16:creationId xmlns:a16="http://schemas.microsoft.com/office/drawing/2014/main" id="{F006D63F-344E-4E43-857E-019ED6D3DA11}"/>
              </a:ext>
            </a:extLst>
          </p:cNvPr>
          <p:cNvSpPr>
            <a:spLocks noGrp="1"/>
          </p:cNvSpPr>
          <p:nvPr>
            <p:ph type="body" sz="quarter" idx="12" hasCustomPrompt="1"/>
          </p:nvPr>
        </p:nvSpPr>
        <p:spPr>
          <a:xfrm>
            <a:off x="457200" y="8814816"/>
            <a:ext cx="6858000" cy="832104"/>
          </a:xfrm>
        </p:spPr>
        <p:txBody>
          <a:bodyPr rtlCol="0">
            <a:noAutofit/>
          </a:bodyPr>
          <a:lstStyle>
            <a:lvl1pPr algn="ctr">
              <a:lnSpc>
                <a:spcPts val="2100"/>
              </a:lnSpc>
              <a:spcBef>
                <a:spcPts val="0"/>
              </a:spcBef>
              <a:defRPr sz="1600">
                <a:solidFill>
                  <a:schemeClr val="bg1"/>
                </a:solidFill>
              </a:defRPr>
            </a:lvl1pPr>
            <a:lvl2pPr>
              <a:defRPr sz="1600">
                <a:solidFill>
                  <a:schemeClr val="bg1"/>
                </a:solidFill>
              </a:defRPr>
            </a:lvl2pPr>
            <a:lvl3pPr>
              <a:defRPr sz="1600">
                <a:solidFill>
                  <a:schemeClr val="bg1"/>
                </a:solidFill>
              </a:defRPr>
            </a:lvl3pPr>
            <a:lvl4pPr>
              <a:defRPr sz="1600">
                <a:solidFill>
                  <a:schemeClr val="bg1"/>
                </a:solidFill>
              </a:defRPr>
            </a:lvl4pPr>
            <a:lvl5pPr>
              <a:defRPr sz="1600">
                <a:solidFill>
                  <a:schemeClr val="bg1"/>
                </a:solidFill>
              </a:defRPr>
            </a:lvl5pPr>
          </a:lstStyle>
          <a:p>
            <a:pPr lvl="0" rtl="0"/>
            <a:r>
              <a:rPr lang="nb-NO" noProof="0"/>
              <a:t>Klikk for å legge til tekst</a:t>
            </a:r>
          </a:p>
        </p:txBody>
      </p:sp>
    </p:spTree>
    <p:extLst>
      <p:ext uri="{BB962C8B-B14F-4D97-AF65-F5344CB8AC3E}">
        <p14:creationId xmlns:p14="http://schemas.microsoft.com/office/powerpoint/2010/main" val="4236869601"/>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Tittellysbilde">
    <p:spTree>
      <p:nvGrpSpPr>
        <p:cNvPr id="1" name=""/>
        <p:cNvGrpSpPr/>
        <p:nvPr/>
      </p:nvGrpSpPr>
      <p:grpSpPr>
        <a:xfrm>
          <a:off x="0" y="0"/>
          <a:ext cx="0" cy="0"/>
          <a:chOff x="0" y="0"/>
          <a:chExt cx="0" cy="0"/>
        </a:xfrm>
      </p:grpSpPr>
      <p:sp>
        <p:nvSpPr>
          <p:cNvPr id="8" name="Plassholder for bilde 7">
            <a:extLst>
              <a:ext uri="{FF2B5EF4-FFF2-40B4-BE49-F238E27FC236}">
                <a16:creationId xmlns:a16="http://schemas.microsoft.com/office/drawing/2014/main" id="{AC597D6E-AB07-4848-92C4-AD5EA22B0DA7}"/>
              </a:ext>
            </a:extLst>
          </p:cNvPr>
          <p:cNvSpPr>
            <a:spLocks noGrp="1"/>
          </p:cNvSpPr>
          <p:nvPr>
            <p:ph type="pic" sz="quarter" idx="10" hasCustomPrompt="1"/>
          </p:nvPr>
        </p:nvSpPr>
        <p:spPr>
          <a:xfrm>
            <a:off x="0" y="0"/>
            <a:ext cx="7772400" cy="10058400"/>
          </a:xfrm>
          <a:solidFill>
            <a:schemeClr val="tx2"/>
          </a:solidFill>
        </p:spPr>
        <p:txBody>
          <a:bodyPr rtlCol="0">
            <a:normAutofit/>
          </a:bodyPr>
          <a:lstStyle>
            <a:lvl1pPr algn="l">
              <a:defRPr sz="2000"/>
            </a:lvl1pPr>
          </a:lstStyle>
          <a:p>
            <a:pPr rtl="0"/>
            <a:r>
              <a:rPr lang="nb-NO" noProof="0"/>
              <a:t>Legg til bilde</a:t>
            </a:r>
          </a:p>
        </p:txBody>
      </p:sp>
      <p:sp>
        <p:nvSpPr>
          <p:cNvPr id="2" name="Tittel 1"/>
          <p:cNvSpPr>
            <a:spLocks noGrp="1"/>
          </p:cNvSpPr>
          <p:nvPr>
            <p:ph type="ctrTitle" hasCustomPrompt="1"/>
          </p:nvPr>
        </p:nvSpPr>
        <p:spPr>
          <a:xfrm>
            <a:off x="457200" y="996696"/>
            <a:ext cx="6858000" cy="1280160"/>
          </a:xfrm>
        </p:spPr>
        <p:txBody>
          <a:bodyPr rtlCol="0" anchor="b">
            <a:noAutofit/>
          </a:bodyPr>
          <a:lstStyle>
            <a:lvl1pPr algn="l">
              <a:defRPr sz="9200" b="1">
                <a:solidFill>
                  <a:schemeClr val="bg1"/>
                </a:solidFill>
              </a:defRPr>
            </a:lvl1pPr>
          </a:lstStyle>
          <a:p>
            <a:pPr rtl="0"/>
            <a:r>
              <a:rPr lang="nb-NO" noProof="0"/>
              <a:t>Klikk for å legge til tittel</a:t>
            </a:r>
          </a:p>
        </p:txBody>
      </p:sp>
      <p:sp>
        <p:nvSpPr>
          <p:cNvPr id="3" name="Undertittel 2"/>
          <p:cNvSpPr>
            <a:spLocks noGrp="1"/>
          </p:cNvSpPr>
          <p:nvPr>
            <p:ph type="subTitle" idx="1" hasCustomPrompt="1"/>
          </p:nvPr>
        </p:nvSpPr>
        <p:spPr>
          <a:xfrm>
            <a:off x="457200" y="4197096"/>
            <a:ext cx="5486400" cy="402336"/>
          </a:xfrm>
        </p:spPr>
        <p:txBody>
          <a:bodyPr rtlCol="0">
            <a:normAutofit/>
          </a:bodyPr>
          <a:lstStyle>
            <a:lvl1pPr marL="0" indent="0" algn="l">
              <a:buNone/>
              <a:defRPr sz="2000">
                <a:solidFill>
                  <a:schemeClr val="bg1"/>
                </a:solidFill>
              </a:defRPr>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pPr rtl="0"/>
            <a:r>
              <a:rPr lang="nb-NO" noProof="0"/>
              <a:t>Klikk for å legge til tekst </a:t>
            </a:r>
          </a:p>
        </p:txBody>
      </p:sp>
      <p:sp>
        <p:nvSpPr>
          <p:cNvPr id="5" name="Plassholder for tekst 4">
            <a:extLst>
              <a:ext uri="{FF2B5EF4-FFF2-40B4-BE49-F238E27FC236}">
                <a16:creationId xmlns:a16="http://schemas.microsoft.com/office/drawing/2014/main" id="{6BA4C315-6BC0-4353-8933-71CE75201C95}"/>
              </a:ext>
            </a:extLst>
          </p:cNvPr>
          <p:cNvSpPr>
            <a:spLocks noGrp="1"/>
          </p:cNvSpPr>
          <p:nvPr>
            <p:ph type="body" sz="quarter" idx="11" hasCustomPrompt="1"/>
          </p:nvPr>
        </p:nvSpPr>
        <p:spPr>
          <a:xfrm>
            <a:off x="457200" y="2313432"/>
            <a:ext cx="6858000" cy="1545336"/>
          </a:xfrm>
        </p:spPr>
        <p:txBody>
          <a:bodyPr rtlCol="0">
            <a:normAutofit/>
          </a:bodyPr>
          <a:lstStyle>
            <a:lvl1pPr algn="l">
              <a:lnSpc>
                <a:spcPts val="2800"/>
              </a:lnSpc>
              <a:spcBef>
                <a:spcPts val="0"/>
              </a:spcBef>
              <a:defRPr sz="2000">
                <a:solidFill>
                  <a:schemeClr val="bg1"/>
                </a:solidFill>
              </a:defRPr>
            </a:lvl1pPr>
          </a:lstStyle>
          <a:p>
            <a:pPr lvl="0" rtl="0"/>
            <a:r>
              <a:rPr lang="nb-NO" noProof="0"/>
              <a:t>Klikk for å legge til tekst</a:t>
            </a:r>
          </a:p>
        </p:txBody>
      </p:sp>
      <p:sp>
        <p:nvSpPr>
          <p:cNvPr id="7" name="Plassholder for tekst 6">
            <a:extLst>
              <a:ext uri="{FF2B5EF4-FFF2-40B4-BE49-F238E27FC236}">
                <a16:creationId xmlns:a16="http://schemas.microsoft.com/office/drawing/2014/main" id="{8DFDEA4F-F05C-40A7-982B-4730BA5B52D7}"/>
              </a:ext>
            </a:extLst>
          </p:cNvPr>
          <p:cNvSpPr>
            <a:spLocks noGrp="1"/>
          </p:cNvSpPr>
          <p:nvPr>
            <p:ph type="body" sz="quarter" idx="12" hasCustomPrompt="1"/>
          </p:nvPr>
        </p:nvSpPr>
        <p:spPr>
          <a:xfrm>
            <a:off x="457200" y="8897112"/>
            <a:ext cx="6812280" cy="832104"/>
          </a:xfrm>
        </p:spPr>
        <p:txBody>
          <a:bodyPr rtlCol="0"/>
          <a:lstStyle>
            <a:lvl1pPr algn="l">
              <a:defRPr sz="1600">
                <a:solidFill>
                  <a:schemeClr val="tx1"/>
                </a:solidFill>
              </a:defRPr>
            </a:lvl1pPr>
            <a:lvl2pPr algn="ctr">
              <a:defRPr sz="1600">
                <a:solidFill>
                  <a:schemeClr val="bg1"/>
                </a:solidFill>
              </a:defRPr>
            </a:lvl2pPr>
            <a:lvl3pPr algn="ctr">
              <a:defRPr sz="1600">
                <a:solidFill>
                  <a:schemeClr val="bg1"/>
                </a:solidFill>
              </a:defRPr>
            </a:lvl3pPr>
            <a:lvl4pPr algn="ctr">
              <a:defRPr sz="1600">
                <a:solidFill>
                  <a:schemeClr val="bg1"/>
                </a:solidFill>
              </a:defRPr>
            </a:lvl4pPr>
            <a:lvl5pPr algn="ctr">
              <a:defRPr sz="1600">
                <a:solidFill>
                  <a:schemeClr val="bg1"/>
                </a:solidFill>
              </a:defRPr>
            </a:lvl5pPr>
          </a:lstStyle>
          <a:p>
            <a:pPr lvl="0" rtl="0"/>
            <a:r>
              <a:rPr lang="nb-NO" noProof="0"/>
              <a:t>Klikk for å legge til tekst</a:t>
            </a:r>
          </a:p>
        </p:txBody>
      </p:sp>
    </p:spTree>
    <p:extLst>
      <p:ext uri="{BB962C8B-B14F-4D97-AF65-F5344CB8AC3E}">
        <p14:creationId xmlns:p14="http://schemas.microsoft.com/office/powerpoint/2010/main" val="2299226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grpSp>
        <p:nvGrpSpPr>
          <p:cNvPr id="65" name="Group 64"/>
          <p:cNvGrpSpPr/>
          <p:nvPr/>
        </p:nvGrpSpPr>
        <p:grpSpPr>
          <a:xfrm>
            <a:off x="-243292" y="1"/>
            <a:ext cx="8008495" cy="10058401"/>
            <a:chOff x="1243013" y="0"/>
            <a:chExt cx="9402763" cy="6858001"/>
          </a:xfrm>
        </p:grpSpPr>
        <p:sp>
          <p:nvSpPr>
            <p:cNvPr id="66"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8"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9"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0"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1"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2"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3"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4"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5"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4"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0" name="Group 19"/>
          <p:cNvGrpSpPr/>
          <p:nvPr/>
        </p:nvGrpSpPr>
        <p:grpSpPr>
          <a:xfrm>
            <a:off x="544068" y="2492731"/>
            <a:ext cx="2793569" cy="5089951"/>
            <a:chOff x="640080" y="1699589"/>
            <a:chExt cx="3286552" cy="3470421"/>
          </a:xfrm>
        </p:grpSpPr>
        <p:sp>
          <p:nvSpPr>
            <p:cNvPr id="21" name="Rectangle 20"/>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16721" y="3446555"/>
            <a:ext cx="2645241" cy="3615263"/>
          </a:xfrm>
        </p:spPr>
        <p:txBody>
          <a:bodyPr/>
          <a:lstStyle>
            <a:lvl1pPr>
              <a:defRPr>
                <a:solidFill>
                  <a:srgbClr val="FFFEFF"/>
                </a:solidFill>
              </a:defRPr>
            </a:lvl1pPr>
          </a:lstStyle>
          <a:p>
            <a:r>
              <a:rPr lang="nb-NO"/>
              <a:t>Klikk for å redigere tittelstil</a:t>
            </a:r>
            <a:endParaRPr lang="en-US" dirty="0"/>
          </a:p>
        </p:txBody>
      </p:sp>
      <p:sp>
        <p:nvSpPr>
          <p:cNvPr id="3" name="Content Placeholder 2"/>
          <p:cNvSpPr>
            <a:spLocks noGrp="1"/>
          </p:cNvSpPr>
          <p:nvPr>
            <p:ph idx="1"/>
          </p:nvPr>
        </p:nvSpPr>
        <p:spPr>
          <a:xfrm>
            <a:off x="3753334" y="1178006"/>
            <a:ext cx="3477699" cy="7697979"/>
          </a:xfrm>
        </p:spPr>
        <p:txBody>
          <a:bodyPr anchor="ct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08966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grpSp>
        <p:nvGrpSpPr>
          <p:cNvPr id="774" name="Group 773"/>
          <p:cNvGrpSpPr/>
          <p:nvPr/>
        </p:nvGrpSpPr>
        <p:grpSpPr>
          <a:xfrm>
            <a:off x="0" y="0"/>
            <a:ext cx="8121889" cy="10051416"/>
            <a:chOff x="1524000" y="0"/>
            <a:chExt cx="9555163" cy="6853238"/>
          </a:xfrm>
        </p:grpSpPr>
        <p:sp>
          <p:nvSpPr>
            <p:cNvPr id="775"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6"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7"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8"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79"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0"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1"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2"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3"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4"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785"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6"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7"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8"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9"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0"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 name="Group 6"/>
          <p:cNvGrpSpPr/>
          <p:nvPr/>
        </p:nvGrpSpPr>
        <p:grpSpPr>
          <a:xfrm>
            <a:off x="2042955" y="1699723"/>
            <a:ext cx="3670031" cy="6655463"/>
            <a:chOff x="2403476" y="1158902"/>
            <a:chExt cx="4317684" cy="4537816"/>
          </a:xfrm>
        </p:grpSpPr>
        <p:sp>
          <p:nvSpPr>
            <p:cNvPr id="28" name="Rectangle 27"/>
            <p:cNvSpPr/>
            <p:nvPr/>
          </p:nvSpPr>
          <p:spPr>
            <a:xfrm>
              <a:off x="2403476" y="1158902"/>
              <a:ext cx="4317684"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2403476" y="1963574"/>
              <a:ext cx="4317684" cy="33844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3" name="Isosceles Triangle 28"/>
            <p:cNvSpPr/>
            <p:nvPr/>
          </p:nvSpPr>
          <p:spPr>
            <a:xfrm rot="10800000">
              <a:off x="4358702" y="5345655"/>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2107276" y="2975613"/>
            <a:ext cx="3538509" cy="2540962"/>
          </a:xfrm>
        </p:spPr>
        <p:txBody>
          <a:bodyPr bIns="0" anchor="b">
            <a:normAutofit/>
          </a:bodyPr>
          <a:lstStyle>
            <a:lvl1pPr algn="ctr">
              <a:defRPr sz="3060">
                <a:solidFill>
                  <a:srgbClr val="FFFEFF"/>
                </a:solidFill>
              </a:defRPr>
            </a:lvl1pPr>
          </a:lstStyle>
          <a:p>
            <a:r>
              <a:rPr lang="nb-NO"/>
              <a:t>Klikk for å redigere tittelstil</a:t>
            </a:r>
            <a:endParaRPr lang="en-US" dirty="0"/>
          </a:p>
        </p:txBody>
      </p:sp>
      <p:sp>
        <p:nvSpPr>
          <p:cNvPr id="3" name="Text Placeholder 2"/>
          <p:cNvSpPr>
            <a:spLocks noGrp="1"/>
          </p:cNvSpPr>
          <p:nvPr>
            <p:ph type="body" idx="1"/>
          </p:nvPr>
        </p:nvSpPr>
        <p:spPr>
          <a:xfrm>
            <a:off x="2107276" y="5636896"/>
            <a:ext cx="3538509" cy="2091609"/>
          </a:xfrm>
        </p:spPr>
        <p:txBody>
          <a:bodyPr tIns="0">
            <a:normAutofit/>
          </a:bodyPr>
          <a:lstStyle>
            <a:lvl1pPr marL="0" indent="0" algn="ctr">
              <a:buNone/>
              <a:defRPr sz="1360">
                <a:solidFill>
                  <a:srgbClr val="FFFEFF"/>
                </a:solidFill>
              </a:defRPr>
            </a:lvl1pPr>
            <a:lvl2pPr marL="291465" indent="0">
              <a:buNone/>
              <a:defRPr sz="1275">
                <a:solidFill>
                  <a:schemeClr val="tx1">
                    <a:tint val="75000"/>
                  </a:schemeClr>
                </a:solidFill>
              </a:defRPr>
            </a:lvl2pPr>
            <a:lvl3pPr marL="582930" indent="0">
              <a:buNone/>
              <a:defRPr sz="1148">
                <a:solidFill>
                  <a:schemeClr val="tx1">
                    <a:tint val="75000"/>
                  </a:schemeClr>
                </a:solidFill>
              </a:defRPr>
            </a:lvl3pPr>
            <a:lvl4pPr marL="874395" indent="0">
              <a:buNone/>
              <a:defRPr sz="1020">
                <a:solidFill>
                  <a:schemeClr val="tx1">
                    <a:tint val="75000"/>
                  </a:schemeClr>
                </a:solidFill>
              </a:defRPr>
            </a:lvl4pPr>
            <a:lvl5pPr marL="1165860" indent="0">
              <a:buNone/>
              <a:defRPr sz="1020">
                <a:solidFill>
                  <a:schemeClr val="tx1">
                    <a:tint val="75000"/>
                  </a:schemeClr>
                </a:solidFill>
              </a:defRPr>
            </a:lvl5pPr>
            <a:lvl6pPr marL="1457325" indent="0">
              <a:buNone/>
              <a:defRPr sz="1020">
                <a:solidFill>
                  <a:schemeClr val="tx1">
                    <a:tint val="75000"/>
                  </a:schemeClr>
                </a:solidFill>
              </a:defRPr>
            </a:lvl6pPr>
            <a:lvl7pPr marL="1748790" indent="0">
              <a:buNone/>
              <a:defRPr sz="1020">
                <a:solidFill>
                  <a:schemeClr val="tx1">
                    <a:tint val="75000"/>
                  </a:schemeClr>
                </a:solidFill>
              </a:defRPr>
            </a:lvl7pPr>
            <a:lvl8pPr marL="2040255" indent="0">
              <a:buNone/>
              <a:defRPr sz="1020">
                <a:solidFill>
                  <a:schemeClr val="tx1">
                    <a:tint val="75000"/>
                  </a:schemeClr>
                </a:solidFill>
              </a:defRPr>
            </a:lvl8pPr>
            <a:lvl9pPr marL="2331720" indent="0">
              <a:buNone/>
              <a:defRPr sz="102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a:xfrm>
            <a:off x="544068" y="469392"/>
            <a:ext cx="2331720" cy="469392"/>
          </a:xfrm>
        </p:spPr>
        <p:txBody>
          <a:bodyPr/>
          <a:lstStyle/>
          <a:p>
            <a:fld id="{48A87A34-81AB-432B-8DAE-1953F412C126}" type="datetimeFigureOut">
              <a:rPr lang="en-US" smtClean="0"/>
              <a:t>10/5/2023</a:t>
            </a:fld>
            <a:endParaRPr lang="en-US" dirty="0"/>
          </a:p>
        </p:txBody>
      </p:sp>
      <p:sp>
        <p:nvSpPr>
          <p:cNvPr id="5" name="Footer Placeholder 4"/>
          <p:cNvSpPr>
            <a:spLocks noGrp="1"/>
          </p:cNvSpPr>
          <p:nvPr>
            <p:ph type="ftr" sz="quarter" idx="11"/>
          </p:nvPr>
        </p:nvSpPr>
        <p:spPr>
          <a:xfrm>
            <a:off x="544068" y="9133027"/>
            <a:ext cx="6676492" cy="469392"/>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6637630" y="469392"/>
            <a:ext cx="582930" cy="46939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82354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grpSp>
        <p:nvGrpSpPr>
          <p:cNvPr id="41" name="Group 40"/>
          <p:cNvGrpSpPr/>
          <p:nvPr/>
        </p:nvGrpSpPr>
        <p:grpSpPr>
          <a:xfrm>
            <a:off x="-243292" y="1"/>
            <a:ext cx="8008495" cy="10058401"/>
            <a:chOff x="1243013" y="0"/>
            <a:chExt cx="9402763" cy="6858001"/>
          </a:xfrm>
        </p:grpSpPr>
        <p:sp>
          <p:nvSpPr>
            <p:cNvPr id="42"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7"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8"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9"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2" name="Group 61"/>
          <p:cNvGrpSpPr/>
          <p:nvPr/>
        </p:nvGrpSpPr>
        <p:grpSpPr>
          <a:xfrm>
            <a:off x="544068" y="2492731"/>
            <a:ext cx="2793569" cy="5089951"/>
            <a:chOff x="640080" y="1699589"/>
            <a:chExt cx="3286552" cy="3470421"/>
          </a:xfrm>
        </p:grpSpPr>
        <p:sp>
          <p:nvSpPr>
            <p:cNvPr id="63" name="Rectangle 62"/>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 name="Rectangle 64"/>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11959" y="3454100"/>
            <a:ext cx="2653839" cy="3607718"/>
          </a:xfrm>
        </p:spPr>
        <p:txBody>
          <a:bodyPr lIns="91440" tIns="91440" rIns="91440" bIns="91440"/>
          <a:lstStyle>
            <a:lvl1pPr>
              <a:defRPr>
                <a:solidFill>
                  <a:srgbClr val="FFFEFF"/>
                </a:solidFill>
              </a:defRPr>
            </a:lvl1pPr>
          </a:lstStyle>
          <a:p>
            <a:r>
              <a:rPr lang="nb-NO"/>
              <a:t>Klikk for å redigere tittelstil</a:t>
            </a:r>
            <a:endParaRPr lang="en-US" dirty="0"/>
          </a:p>
        </p:txBody>
      </p:sp>
      <p:sp>
        <p:nvSpPr>
          <p:cNvPr id="3" name="Content Placeholder 2"/>
          <p:cNvSpPr>
            <a:spLocks noGrp="1"/>
          </p:cNvSpPr>
          <p:nvPr>
            <p:ph sz="half" idx="1"/>
          </p:nvPr>
        </p:nvSpPr>
        <p:spPr>
          <a:xfrm>
            <a:off x="3759562" y="1179243"/>
            <a:ext cx="3477923" cy="3607035"/>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3757241" y="5258153"/>
            <a:ext cx="3480243" cy="3623614"/>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a:xfrm>
            <a:off x="544068" y="469392"/>
            <a:ext cx="2331720" cy="469392"/>
          </a:xfrm>
        </p:spPr>
        <p:txBody>
          <a:bodyPr/>
          <a:lstStyle/>
          <a:p>
            <a:fld id="{48A87A34-81AB-432B-8DAE-1953F412C126}" type="datetimeFigureOut">
              <a:rPr lang="en-US" smtClean="0"/>
              <a:t>10/5/2023</a:t>
            </a:fld>
            <a:endParaRPr lang="en-US" dirty="0"/>
          </a:p>
        </p:txBody>
      </p:sp>
      <p:sp>
        <p:nvSpPr>
          <p:cNvPr id="6" name="Footer Placeholder 5"/>
          <p:cNvSpPr>
            <a:spLocks noGrp="1"/>
          </p:cNvSpPr>
          <p:nvPr>
            <p:ph type="ftr" sz="quarter" idx="11"/>
          </p:nvPr>
        </p:nvSpPr>
        <p:spPr>
          <a:xfrm>
            <a:off x="544068" y="9133027"/>
            <a:ext cx="6676492" cy="469392"/>
          </a:xfrm>
        </p:spPr>
        <p:txBody>
          <a:bodyPr/>
          <a:lstStyle/>
          <a:p>
            <a:endParaRPr lang="en-US" dirty="0"/>
          </a:p>
        </p:txBody>
      </p:sp>
      <p:sp>
        <p:nvSpPr>
          <p:cNvPr id="7" name="Slide Number Placeholder 6"/>
          <p:cNvSpPr>
            <a:spLocks noGrp="1"/>
          </p:cNvSpPr>
          <p:nvPr>
            <p:ph type="sldNum" sz="quarter" idx="12"/>
          </p:nvPr>
        </p:nvSpPr>
        <p:spPr>
          <a:xfrm>
            <a:off x="6637630" y="469392"/>
            <a:ext cx="582930" cy="46939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46401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grpSp>
        <p:nvGrpSpPr>
          <p:cNvPr id="38" name="Group 37"/>
          <p:cNvGrpSpPr/>
          <p:nvPr/>
        </p:nvGrpSpPr>
        <p:grpSpPr>
          <a:xfrm>
            <a:off x="-243292" y="1"/>
            <a:ext cx="8008495" cy="10058401"/>
            <a:chOff x="1243013" y="0"/>
            <a:chExt cx="9402763" cy="6858001"/>
          </a:xfrm>
        </p:grpSpPr>
        <p:sp>
          <p:nvSpPr>
            <p:cNvPr id="39"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5"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6"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544068" y="2492731"/>
            <a:ext cx="2793569" cy="5089951"/>
            <a:chOff x="640080" y="1699589"/>
            <a:chExt cx="3286552" cy="3470421"/>
          </a:xfrm>
        </p:grpSpPr>
        <p:sp>
          <p:nvSpPr>
            <p:cNvPr id="60" name="Rectangle 59"/>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11959" y="3455244"/>
            <a:ext cx="2653839" cy="3606574"/>
          </a:xfrm>
        </p:spPr>
        <p:txBody>
          <a:bodyPr lIns="91440" tIns="91440" rIns="91440" bIns="91440"/>
          <a:lstStyle>
            <a:lvl1pPr>
              <a:defRPr>
                <a:solidFill>
                  <a:srgbClr val="FFFEFF"/>
                </a:solidFill>
              </a:defRPr>
            </a:lvl1pPr>
          </a:lstStyle>
          <a:p>
            <a:r>
              <a:rPr lang="nb-NO"/>
              <a:t>Klikk for å redigere tittelstil</a:t>
            </a:r>
            <a:endParaRPr lang="en-US" dirty="0"/>
          </a:p>
        </p:txBody>
      </p:sp>
      <p:sp>
        <p:nvSpPr>
          <p:cNvPr id="3" name="Text Placeholder 2"/>
          <p:cNvSpPr>
            <a:spLocks noGrp="1"/>
          </p:cNvSpPr>
          <p:nvPr>
            <p:ph type="body" idx="1"/>
          </p:nvPr>
        </p:nvSpPr>
        <p:spPr>
          <a:xfrm>
            <a:off x="4000620" y="1176560"/>
            <a:ext cx="3234355" cy="1005840"/>
          </a:xfrm>
        </p:spPr>
        <p:txBody>
          <a:bodyPr anchor="ctr">
            <a:noAutofit/>
          </a:bodyPr>
          <a:lstStyle>
            <a:lvl1pPr marL="0" indent="0" algn="l">
              <a:lnSpc>
                <a:spcPct val="100000"/>
              </a:lnSpc>
              <a:buNone/>
              <a:defRPr sz="1530" b="0" cap="all" baseline="0">
                <a:solidFill>
                  <a:schemeClr val="accent1"/>
                </a:solidFill>
              </a:defRPr>
            </a:lvl1pPr>
            <a:lvl2pPr marL="291465" indent="0">
              <a:buNone/>
              <a:defRPr sz="1275" b="1"/>
            </a:lvl2pPr>
            <a:lvl3pPr marL="582930" indent="0">
              <a:buNone/>
              <a:defRPr sz="1148" b="1"/>
            </a:lvl3pPr>
            <a:lvl4pPr marL="874395" indent="0">
              <a:buNone/>
              <a:defRPr sz="1020" b="1"/>
            </a:lvl4pPr>
            <a:lvl5pPr marL="1165860" indent="0">
              <a:buNone/>
              <a:defRPr sz="1020" b="1"/>
            </a:lvl5pPr>
            <a:lvl6pPr marL="1457325" indent="0">
              <a:buNone/>
              <a:defRPr sz="1020" b="1"/>
            </a:lvl6pPr>
            <a:lvl7pPr marL="1748790" indent="0">
              <a:buNone/>
              <a:defRPr sz="1020" b="1"/>
            </a:lvl7pPr>
            <a:lvl8pPr marL="2040255" indent="0">
              <a:buNone/>
              <a:defRPr sz="1020" b="1"/>
            </a:lvl8pPr>
            <a:lvl9pPr marL="2331720" indent="0">
              <a:buNone/>
              <a:defRPr sz="1020" b="1"/>
            </a:lvl9pPr>
          </a:lstStyle>
          <a:p>
            <a:pPr lvl="0"/>
            <a:r>
              <a:rPr lang="nb-NO"/>
              <a:t>Klikk for å redigere tekststiler i malen</a:t>
            </a:r>
          </a:p>
        </p:txBody>
      </p:sp>
      <p:sp>
        <p:nvSpPr>
          <p:cNvPr id="4" name="Content Placeholder 3"/>
          <p:cNvSpPr>
            <a:spLocks noGrp="1"/>
          </p:cNvSpPr>
          <p:nvPr>
            <p:ph sz="half" idx="2"/>
          </p:nvPr>
        </p:nvSpPr>
        <p:spPr>
          <a:xfrm>
            <a:off x="4000641" y="2182399"/>
            <a:ext cx="3233973" cy="2603879"/>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3990759" y="5258760"/>
            <a:ext cx="3246724" cy="1005840"/>
          </a:xfrm>
        </p:spPr>
        <p:txBody>
          <a:bodyPr anchor="ctr">
            <a:noAutofit/>
          </a:bodyPr>
          <a:lstStyle>
            <a:lvl1pPr marL="0" indent="0" algn="l">
              <a:lnSpc>
                <a:spcPct val="100000"/>
              </a:lnSpc>
              <a:buNone/>
              <a:defRPr sz="1530" b="0" cap="all" baseline="0">
                <a:solidFill>
                  <a:schemeClr val="accent1"/>
                </a:solidFill>
              </a:defRPr>
            </a:lvl1pPr>
            <a:lvl2pPr marL="291465" indent="0">
              <a:buNone/>
              <a:defRPr sz="1275" b="1"/>
            </a:lvl2pPr>
            <a:lvl3pPr marL="582930" indent="0">
              <a:buNone/>
              <a:defRPr sz="1148" b="1"/>
            </a:lvl3pPr>
            <a:lvl4pPr marL="874395" indent="0">
              <a:buNone/>
              <a:defRPr sz="1020" b="1"/>
            </a:lvl4pPr>
            <a:lvl5pPr marL="1165860" indent="0">
              <a:buNone/>
              <a:defRPr sz="1020" b="1"/>
            </a:lvl5pPr>
            <a:lvl6pPr marL="1457325" indent="0">
              <a:buNone/>
              <a:defRPr sz="1020" b="1"/>
            </a:lvl6pPr>
            <a:lvl7pPr marL="1748790" indent="0">
              <a:buNone/>
              <a:defRPr sz="1020" b="1"/>
            </a:lvl7pPr>
            <a:lvl8pPr marL="2040255" indent="0">
              <a:buNone/>
              <a:defRPr sz="1020" b="1"/>
            </a:lvl8pPr>
            <a:lvl9pPr marL="2331720" indent="0">
              <a:buNone/>
              <a:defRPr sz="1020" b="1"/>
            </a:lvl9pPr>
          </a:lstStyle>
          <a:p>
            <a:pPr lvl="0"/>
            <a:r>
              <a:rPr lang="nb-NO"/>
              <a:t>Klikk for å redigere tekststiler i malen</a:t>
            </a:r>
          </a:p>
        </p:txBody>
      </p:sp>
      <p:sp>
        <p:nvSpPr>
          <p:cNvPr id="6" name="Content Placeholder 5"/>
          <p:cNvSpPr>
            <a:spLocks noGrp="1"/>
          </p:cNvSpPr>
          <p:nvPr>
            <p:ph sz="quarter" idx="4"/>
          </p:nvPr>
        </p:nvSpPr>
        <p:spPr>
          <a:xfrm>
            <a:off x="3990759" y="6263154"/>
            <a:ext cx="3246724" cy="261861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a:xfrm>
            <a:off x="544068" y="469392"/>
            <a:ext cx="2331720" cy="469392"/>
          </a:xfrm>
        </p:spPr>
        <p:txBody>
          <a:bodyPr/>
          <a:lstStyle/>
          <a:p>
            <a:fld id="{48A87A34-81AB-432B-8DAE-1953F412C126}" type="datetimeFigureOut">
              <a:rPr lang="en-US" smtClean="0"/>
              <a:t>10/5/2023</a:t>
            </a:fld>
            <a:endParaRPr lang="en-US" dirty="0"/>
          </a:p>
        </p:txBody>
      </p:sp>
      <p:sp>
        <p:nvSpPr>
          <p:cNvPr id="8" name="Footer Placeholder 7"/>
          <p:cNvSpPr>
            <a:spLocks noGrp="1"/>
          </p:cNvSpPr>
          <p:nvPr>
            <p:ph type="ftr" sz="quarter" idx="11"/>
          </p:nvPr>
        </p:nvSpPr>
        <p:spPr>
          <a:xfrm>
            <a:off x="544068" y="9133027"/>
            <a:ext cx="6676492" cy="469392"/>
          </a:xfrm>
        </p:spPr>
        <p:txBody>
          <a:bodyPr/>
          <a:lstStyle/>
          <a:p>
            <a:endParaRPr lang="en-US" dirty="0"/>
          </a:p>
        </p:txBody>
      </p:sp>
      <p:sp>
        <p:nvSpPr>
          <p:cNvPr id="9" name="Slide Number Placeholder 8"/>
          <p:cNvSpPr>
            <a:spLocks noGrp="1"/>
          </p:cNvSpPr>
          <p:nvPr>
            <p:ph type="sldNum" sz="quarter" idx="12"/>
          </p:nvPr>
        </p:nvSpPr>
        <p:spPr>
          <a:xfrm>
            <a:off x="6637630" y="469392"/>
            <a:ext cx="582930" cy="46939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70605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grpSp>
        <p:nvGrpSpPr>
          <p:cNvPr id="76" name="Group 75"/>
          <p:cNvGrpSpPr/>
          <p:nvPr/>
        </p:nvGrpSpPr>
        <p:grpSpPr>
          <a:xfrm>
            <a:off x="-243292" y="1"/>
            <a:ext cx="8008495" cy="10058401"/>
            <a:chOff x="1243013" y="0"/>
            <a:chExt cx="9402763" cy="6858001"/>
          </a:xfrm>
        </p:grpSpPr>
        <p:sp>
          <p:nvSpPr>
            <p:cNvPr id="77"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4"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0" name="Group 39"/>
          <p:cNvGrpSpPr/>
          <p:nvPr/>
        </p:nvGrpSpPr>
        <p:grpSpPr>
          <a:xfrm>
            <a:off x="544068" y="2492731"/>
            <a:ext cx="2793569" cy="5089951"/>
            <a:chOff x="640080" y="1699589"/>
            <a:chExt cx="3286552" cy="3470421"/>
          </a:xfrm>
        </p:grpSpPr>
        <p:sp>
          <p:nvSpPr>
            <p:cNvPr id="41" name="Rectangle 40"/>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42"/>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16721" y="3446555"/>
            <a:ext cx="2645240" cy="3615263"/>
          </a:xfrm>
        </p:spPr>
        <p:txBody>
          <a:bodyPr/>
          <a:lstStyle>
            <a:lvl1pPr>
              <a:defRPr>
                <a:solidFill>
                  <a:srgbClr val="FFFEFF"/>
                </a:solidFill>
              </a:defRPr>
            </a:lvl1p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10/5/2023</a:t>
            </a:fld>
            <a:endParaRPr lang="en-US" dirty="0"/>
          </a:p>
        </p:txBody>
      </p:sp>
      <p:sp>
        <p:nvSpPr>
          <p:cNvPr id="4" name="Footer Placeholder 3"/>
          <p:cNvSpPr>
            <a:spLocks noGrp="1"/>
          </p:cNvSpPr>
          <p:nvPr>
            <p:ph type="ftr" sz="quarter" idx="11"/>
          </p:nvPr>
        </p:nvSpPr>
        <p:spPr>
          <a:xfrm>
            <a:off x="544068" y="9133027"/>
            <a:ext cx="6676492" cy="469392"/>
          </a:xfrm>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21122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44068" y="469392"/>
            <a:ext cx="2331720" cy="469392"/>
          </a:xfrm>
        </p:spPr>
        <p:txBody>
          <a:bodyPr/>
          <a:lstStyle/>
          <a:p>
            <a:fld id="{48A87A34-81AB-432B-8DAE-1953F412C126}" type="datetimeFigureOut">
              <a:rPr lang="en-US" smtClean="0"/>
              <a:t>10/5/2023</a:t>
            </a:fld>
            <a:endParaRPr lang="en-US" dirty="0"/>
          </a:p>
        </p:txBody>
      </p:sp>
      <p:sp>
        <p:nvSpPr>
          <p:cNvPr id="3" name="Footer Placeholder 2"/>
          <p:cNvSpPr>
            <a:spLocks noGrp="1"/>
          </p:cNvSpPr>
          <p:nvPr>
            <p:ph type="ftr" sz="quarter" idx="11"/>
          </p:nvPr>
        </p:nvSpPr>
        <p:spPr>
          <a:xfrm>
            <a:off x="544068" y="9133027"/>
            <a:ext cx="6676492" cy="469392"/>
          </a:xfrm>
        </p:spPr>
        <p:txBody>
          <a:bodyPr/>
          <a:lstStyle/>
          <a:p>
            <a:endParaRPr lang="en-US" dirty="0"/>
          </a:p>
        </p:txBody>
      </p:sp>
      <p:sp>
        <p:nvSpPr>
          <p:cNvPr id="4" name="Slide Number Placeholder 3"/>
          <p:cNvSpPr>
            <a:spLocks noGrp="1"/>
          </p:cNvSpPr>
          <p:nvPr>
            <p:ph type="sldNum" sz="quarter" idx="12"/>
          </p:nvPr>
        </p:nvSpPr>
        <p:spPr>
          <a:xfrm>
            <a:off x="6637630" y="469392"/>
            <a:ext cx="582930" cy="46939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03045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grpSp>
        <p:nvGrpSpPr>
          <p:cNvPr id="87" name="Group 86"/>
          <p:cNvGrpSpPr/>
          <p:nvPr/>
        </p:nvGrpSpPr>
        <p:grpSpPr>
          <a:xfrm>
            <a:off x="-243292" y="1"/>
            <a:ext cx="8008495" cy="10058401"/>
            <a:chOff x="1243013" y="0"/>
            <a:chExt cx="9402763" cy="6858001"/>
          </a:xfrm>
        </p:grpSpPr>
        <p:sp>
          <p:nvSpPr>
            <p:cNvPr id="88"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2"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4"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2"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4"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05"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2" name="Group 41"/>
          <p:cNvGrpSpPr/>
          <p:nvPr/>
        </p:nvGrpSpPr>
        <p:grpSpPr>
          <a:xfrm>
            <a:off x="544068" y="2492731"/>
            <a:ext cx="2793569" cy="5089951"/>
            <a:chOff x="640080" y="1699589"/>
            <a:chExt cx="3286552" cy="3470421"/>
          </a:xfrm>
        </p:grpSpPr>
        <p:sp>
          <p:nvSpPr>
            <p:cNvPr id="43" name="Rectangle 42"/>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 name="Rectangle 44"/>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16721" y="3446556"/>
            <a:ext cx="2645240" cy="1797252"/>
          </a:xfrm>
        </p:spPr>
        <p:txBody>
          <a:bodyPr bIns="0" anchor="b">
            <a:noAutofit/>
          </a:bodyPr>
          <a:lstStyle>
            <a:lvl1pPr algn="ctr">
              <a:defRPr sz="2380">
                <a:solidFill>
                  <a:srgbClr val="FFFEFF"/>
                </a:solidFill>
              </a:defRPr>
            </a:lvl1pPr>
          </a:lstStyle>
          <a:p>
            <a:r>
              <a:rPr lang="nb-NO"/>
              <a:t>Klikk for å redigere tittelstil</a:t>
            </a:r>
            <a:endParaRPr lang="en-US" dirty="0"/>
          </a:p>
        </p:txBody>
      </p:sp>
      <p:sp>
        <p:nvSpPr>
          <p:cNvPr id="3" name="Content Placeholder 2"/>
          <p:cNvSpPr>
            <a:spLocks noGrp="1"/>
          </p:cNvSpPr>
          <p:nvPr>
            <p:ph idx="1"/>
          </p:nvPr>
        </p:nvSpPr>
        <p:spPr>
          <a:xfrm>
            <a:off x="3753333" y="1175373"/>
            <a:ext cx="3481297" cy="7699259"/>
          </a:xfrm>
        </p:spPr>
        <p:txBody>
          <a:bodyPr anchor="ct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616721" y="5243808"/>
            <a:ext cx="2645240" cy="1818010"/>
          </a:xfrm>
        </p:spPr>
        <p:txBody>
          <a:bodyPr>
            <a:normAutofit/>
          </a:bodyPr>
          <a:lstStyle>
            <a:lvl1pPr marL="0" indent="0" algn="ctr">
              <a:buNone/>
              <a:defRPr sz="1190">
                <a:solidFill>
                  <a:srgbClr val="FFFEFF"/>
                </a:solidFill>
              </a:defRPr>
            </a:lvl1pPr>
            <a:lvl2pPr marL="291465" indent="0">
              <a:buNone/>
              <a:defRPr sz="893"/>
            </a:lvl2pPr>
            <a:lvl3pPr marL="582930" indent="0">
              <a:buNone/>
              <a:defRPr sz="765"/>
            </a:lvl3pPr>
            <a:lvl4pPr marL="874395" indent="0">
              <a:buNone/>
              <a:defRPr sz="638"/>
            </a:lvl4pPr>
            <a:lvl5pPr marL="1165860" indent="0">
              <a:buNone/>
              <a:defRPr sz="638"/>
            </a:lvl5pPr>
            <a:lvl6pPr marL="1457325" indent="0">
              <a:buNone/>
              <a:defRPr sz="638"/>
            </a:lvl6pPr>
            <a:lvl7pPr marL="1748790" indent="0">
              <a:buNone/>
              <a:defRPr sz="638"/>
            </a:lvl7pPr>
            <a:lvl8pPr marL="2040255" indent="0">
              <a:buNone/>
              <a:defRPr sz="638"/>
            </a:lvl8pPr>
            <a:lvl9pPr marL="2331720" indent="0">
              <a:buNone/>
              <a:defRPr sz="638"/>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48A87A34-81AB-432B-8DAE-1953F412C126}" type="datetimeFigureOut">
              <a:rPr lang="en-US" smtClean="0"/>
              <a:t>10/5/2023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65826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grpSp>
        <p:nvGrpSpPr>
          <p:cNvPr id="429" name="Group 428"/>
          <p:cNvGrpSpPr/>
          <p:nvPr/>
        </p:nvGrpSpPr>
        <p:grpSpPr>
          <a:xfrm>
            <a:off x="0" y="0"/>
            <a:ext cx="8121889" cy="10051416"/>
            <a:chOff x="1524000" y="0"/>
            <a:chExt cx="9555163" cy="6853238"/>
          </a:xfrm>
        </p:grpSpPr>
        <p:sp>
          <p:nvSpPr>
            <p:cNvPr id="430"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1"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2"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3"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4"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5"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6"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7"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8"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9"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40"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1"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2"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3"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4"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5"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547794" y="2490887"/>
            <a:ext cx="3704089" cy="5089949"/>
            <a:chOff x="644463" y="1698332"/>
            <a:chExt cx="4357752" cy="3470420"/>
          </a:xfrm>
        </p:grpSpPr>
        <p:sp>
          <p:nvSpPr>
            <p:cNvPr id="77" name="Rectangle 76"/>
            <p:cNvSpPr/>
            <p:nvPr/>
          </p:nvSpPr>
          <p:spPr>
            <a:xfrm>
              <a:off x="644463" y="1698332"/>
              <a:ext cx="4357752"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644463" y="2274404"/>
              <a:ext cx="43577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7" name="Isosceles Triangle 9"/>
            <p:cNvSpPr/>
            <p:nvPr/>
          </p:nvSpPr>
          <p:spPr>
            <a:xfrm rot="10800000">
              <a:off x="2665346"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4806475" y="0"/>
            <a:ext cx="2965925" cy="10058400"/>
          </a:xfrm>
          <a:solidFill>
            <a:schemeClr val="bg1">
              <a:lumMod val="65000"/>
              <a:lumOff val="35000"/>
            </a:schemeClr>
          </a:solidFill>
          <a:ln w="9525" cap="sq">
            <a:noFill/>
            <a:miter lim="800000"/>
          </a:ln>
          <a:effectLst/>
        </p:spPr>
        <p:txBody>
          <a:bodyPr anchor="t"/>
          <a:lstStyle>
            <a:lvl1pPr marL="0" indent="0" algn="ctr">
              <a:buNone/>
              <a:defRPr sz="2040"/>
            </a:lvl1pPr>
            <a:lvl2pPr marL="291465" indent="0">
              <a:buNone/>
              <a:defRPr sz="1785"/>
            </a:lvl2pPr>
            <a:lvl3pPr marL="582930" indent="0">
              <a:buNone/>
              <a:defRPr sz="1530"/>
            </a:lvl3pPr>
            <a:lvl4pPr marL="874395" indent="0">
              <a:buNone/>
              <a:defRPr sz="1275"/>
            </a:lvl4pPr>
            <a:lvl5pPr marL="1165860" indent="0">
              <a:buNone/>
              <a:defRPr sz="1275"/>
            </a:lvl5pPr>
            <a:lvl6pPr marL="1457325" indent="0">
              <a:buNone/>
              <a:defRPr sz="1275"/>
            </a:lvl6pPr>
            <a:lvl7pPr marL="1748790" indent="0">
              <a:buNone/>
              <a:defRPr sz="1275"/>
            </a:lvl7pPr>
            <a:lvl8pPr marL="2040255" indent="0">
              <a:buNone/>
              <a:defRPr sz="1275"/>
            </a:lvl8pPr>
            <a:lvl9pPr marL="2331720" indent="0">
              <a:buNone/>
              <a:defRPr sz="1275"/>
            </a:lvl9pPr>
          </a:lstStyle>
          <a:p>
            <a:r>
              <a:rPr lang="nb-NO"/>
              <a:t>Klikk på ikonet for å legge til et bilde</a:t>
            </a:r>
            <a:endParaRPr lang="en-US" dirty="0"/>
          </a:p>
        </p:txBody>
      </p:sp>
      <p:sp>
        <p:nvSpPr>
          <p:cNvPr id="2" name="Title 1"/>
          <p:cNvSpPr>
            <a:spLocks noGrp="1"/>
          </p:cNvSpPr>
          <p:nvPr>
            <p:ph type="title"/>
          </p:nvPr>
        </p:nvSpPr>
        <p:spPr>
          <a:xfrm>
            <a:off x="615047" y="3426724"/>
            <a:ext cx="3568016" cy="1856124"/>
          </a:xfrm>
        </p:spPr>
        <p:txBody>
          <a:bodyPr bIns="0" anchor="b">
            <a:normAutofit/>
          </a:bodyPr>
          <a:lstStyle>
            <a:lvl1pPr>
              <a:defRPr sz="2720">
                <a:solidFill>
                  <a:srgbClr val="FFFEFF"/>
                </a:solidFill>
              </a:defRPr>
            </a:lvl1pPr>
          </a:lstStyle>
          <a:p>
            <a:r>
              <a:rPr lang="nb-NO"/>
              <a:t>Klikk for å redigere tittelstil</a:t>
            </a:r>
            <a:endParaRPr lang="en-US" dirty="0"/>
          </a:p>
        </p:txBody>
      </p:sp>
      <p:sp>
        <p:nvSpPr>
          <p:cNvPr id="4" name="Text Placeholder 3"/>
          <p:cNvSpPr>
            <a:spLocks noGrp="1"/>
          </p:cNvSpPr>
          <p:nvPr>
            <p:ph type="body" sz="half" idx="2"/>
          </p:nvPr>
        </p:nvSpPr>
        <p:spPr>
          <a:xfrm>
            <a:off x="613967" y="5282848"/>
            <a:ext cx="3569366" cy="1781318"/>
          </a:xfrm>
        </p:spPr>
        <p:txBody>
          <a:bodyPr>
            <a:normAutofit/>
          </a:bodyPr>
          <a:lstStyle>
            <a:lvl1pPr marL="0" indent="0" algn="ctr">
              <a:buNone/>
              <a:defRPr sz="1190">
                <a:solidFill>
                  <a:srgbClr val="FFFEFF"/>
                </a:solidFill>
              </a:defRPr>
            </a:lvl1pPr>
            <a:lvl2pPr marL="291465" indent="0">
              <a:buNone/>
              <a:defRPr sz="893"/>
            </a:lvl2pPr>
            <a:lvl3pPr marL="582930" indent="0">
              <a:buNone/>
              <a:defRPr sz="765"/>
            </a:lvl3pPr>
            <a:lvl4pPr marL="874395" indent="0">
              <a:buNone/>
              <a:defRPr sz="638"/>
            </a:lvl4pPr>
            <a:lvl5pPr marL="1165860" indent="0">
              <a:buNone/>
              <a:defRPr sz="638"/>
            </a:lvl5pPr>
            <a:lvl6pPr marL="1457325" indent="0">
              <a:buNone/>
              <a:defRPr sz="638"/>
            </a:lvl6pPr>
            <a:lvl7pPr marL="1748790" indent="0">
              <a:buNone/>
              <a:defRPr sz="638"/>
            </a:lvl7pPr>
            <a:lvl8pPr marL="2040255" indent="0">
              <a:buNone/>
              <a:defRPr sz="638"/>
            </a:lvl8pPr>
            <a:lvl9pPr marL="2331720" indent="0">
              <a:buNone/>
              <a:defRPr sz="638"/>
            </a:lvl9pPr>
          </a:lstStyle>
          <a:p>
            <a:pPr lvl="0"/>
            <a:r>
              <a:rPr lang="nb-NO"/>
              <a:t>Klikk for å redigere tekststiler i malen</a:t>
            </a:r>
          </a:p>
        </p:txBody>
      </p:sp>
      <p:sp>
        <p:nvSpPr>
          <p:cNvPr id="5" name="Date Placeholder 4"/>
          <p:cNvSpPr>
            <a:spLocks noGrp="1"/>
          </p:cNvSpPr>
          <p:nvPr>
            <p:ph type="dt" sz="half" idx="10"/>
          </p:nvPr>
        </p:nvSpPr>
        <p:spPr>
          <a:xfrm>
            <a:off x="544068" y="469392"/>
            <a:ext cx="2331720" cy="469392"/>
          </a:xfrm>
        </p:spPr>
        <p:txBody>
          <a:bodyPr/>
          <a:lstStyle/>
          <a:p>
            <a:fld id="{48A87A34-81AB-432B-8DAE-1953F412C126}" type="datetimeFigureOut">
              <a:rPr lang="en-US" smtClean="0"/>
              <a:t>10/5/2023</a:t>
            </a:fld>
            <a:endParaRPr lang="en-US" dirty="0"/>
          </a:p>
        </p:txBody>
      </p:sp>
      <p:sp>
        <p:nvSpPr>
          <p:cNvPr id="6" name="Footer Placeholder 5"/>
          <p:cNvSpPr>
            <a:spLocks noGrp="1"/>
          </p:cNvSpPr>
          <p:nvPr>
            <p:ph type="ftr" sz="quarter" idx="11"/>
          </p:nvPr>
        </p:nvSpPr>
        <p:spPr>
          <a:xfrm>
            <a:off x="544068" y="9133027"/>
            <a:ext cx="3704845" cy="469392"/>
          </a:xfrm>
        </p:spPr>
        <p:txBody>
          <a:bodyPr/>
          <a:lstStyle/>
          <a:p>
            <a:endParaRPr lang="en-US" dirty="0"/>
          </a:p>
        </p:txBody>
      </p:sp>
      <p:sp>
        <p:nvSpPr>
          <p:cNvPr id="7" name="Slide Number Placeholder 6"/>
          <p:cNvSpPr>
            <a:spLocks noGrp="1"/>
          </p:cNvSpPr>
          <p:nvPr>
            <p:ph type="sldNum" sz="quarter" idx="12"/>
          </p:nvPr>
        </p:nvSpPr>
        <p:spPr>
          <a:xfrm>
            <a:off x="3668144" y="469392"/>
            <a:ext cx="582930" cy="46939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01991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6721" y="3446557"/>
            <a:ext cx="2645240" cy="3615263"/>
          </a:xfrm>
          <a:prstGeom prst="rect">
            <a:avLst/>
          </a:prstGeom>
        </p:spPr>
        <p:txBody>
          <a:bodyPr vert="horz" lIns="228600" tIns="228600" rIns="228600" bIns="228600" rtlCol="0" anchor="ctr">
            <a:normAutofit/>
          </a:bodyPr>
          <a:lstStyle/>
          <a:p>
            <a:r>
              <a:rPr lang="nb-NO"/>
              <a:t>Klikk for å redigere tittelstil</a:t>
            </a:r>
            <a:endParaRPr lang="en-US" dirty="0"/>
          </a:p>
        </p:txBody>
      </p:sp>
      <p:sp>
        <p:nvSpPr>
          <p:cNvPr id="3" name="Text Placeholder 2"/>
          <p:cNvSpPr>
            <a:spLocks noGrp="1"/>
          </p:cNvSpPr>
          <p:nvPr>
            <p:ph type="body" idx="1"/>
          </p:nvPr>
        </p:nvSpPr>
        <p:spPr>
          <a:xfrm>
            <a:off x="3753334" y="1165588"/>
            <a:ext cx="3467226" cy="7710399"/>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544068" y="469392"/>
            <a:ext cx="2331720" cy="469392"/>
          </a:xfrm>
          <a:prstGeom prst="rect">
            <a:avLst/>
          </a:prstGeom>
        </p:spPr>
        <p:txBody>
          <a:bodyPr vert="horz" lIns="91440" tIns="45720" rIns="91440" bIns="45720" rtlCol="0" anchor="ctr"/>
          <a:lstStyle>
            <a:lvl1pPr algn="l">
              <a:defRPr sz="850">
                <a:solidFill>
                  <a:schemeClr val="tx1">
                    <a:tint val="75000"/>
                  </a:schemeClr>
                </a:solidFill>
              </a:defRPr>
            </a:lvl1pPr>
          </a:lstStyle>
          <a:p>
            <a:fld id="{48A87A34-81AB-432B-8DAE-1953F412C126}" type="datetimeFigureOut">
              <a:rPr lang="en-US" smtClean="0"/>
              <a:pPr/>
              <a:t>10/5/2023</a:t>
            </a:fld>
            <a:endParaRPr lang="en-US" dirty="0"/>
          </a:p>
        </p:txBody>
      </p:sp>
      <p:sp>
        <p:nvSpPr>
          <p:cNvPr id="5" name="Footer Placeholder 4"/>
          <p:cNvSpPr>
            <a:spLocks noGrp="1"/>
          </p:cNvSpPr>
          <p:nvPr>
            <p:ph type="ftr" sz="quarter" idx="3"/>
          </p:nvPr>
        </p:nvSpPr>
        <p:spPr>
          <a:xfrm>
            <a:off x="544068" y="9133027"/>
            <a:ext cx="6676492" cy="469392"/>
          </a:xfrm>
          <a:prstGeom prst="rect">
            <a:avLst/>
          </a:prstGeom>
        </p:spPr>
        <p:txBody>
          <a:bodyPr vert="horz" lIns="91440" tIns="45720" rIns="91440" bIns="45720" rtlCol="0" anchor="ctr"/>
          <a:lstStyle>
            <a:lvl1pPr algn="r">
              <a:defRPr sz="8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637630" y="469392"/>
            <a:ext cx="582930" cy="469392"/>
          </a:xfrm>
          <a:prstGeom prst="rect">
            <a:avLst/>
          </a:prstGeom>
        </p:spPr>
        <p:txBody>
          <a:bodyPr vert="horz" lIns="91440" tIns="45720" rIns="91440" bIns="45720" rtlCol="0" anchor="ctr"/>
          <a:lstStyle>
            <a:lvl1pPr algn="r">
              <a:defRPr sz="8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66016425"/>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661" r:id="rId13"/>
    <p:sldLayoutId id="2147483675" r:id="rId14"/>
  </p:sldLayoutIdLst>
  <p:txStyles>
    <p:titleStyle>
      <a:lvl1pPr algn="ctr" defTabSz="582930" rtl="0" eaLnBrk="1" latinLnBrk="0" hangingPunct="1">
        <a:lnSpc>
          <a:spcPct val="85000"/>
        </a:lnSpc>
        <a:spcBef>
          <a:spcPct val="0"/>
        </a:spcBef>
        <a:buNone/>
        <a:defRPr sz="2720" b="0" i="0" kern="1200" cap="none" spc="-96">
          <a:solidFill>
            <a:schemeClr val="tx1"/>
          </a:solidFill>
          <a:effectLst/>
          <a:latin typeface="+mj-lt"/>
          <a:ea typeface="+mj-ea"/>
          <a:cs typeface="+mj-cs"/>
        </a:defRPr>
      </a:lvl1pPr>
    </p:titleStyle>
    <p:bodyStyle>
      <a:lvl1pPr marL="145733" indent="-145733" algn="l" defTabSz="582930" rtl="0" eaLnBrk="1" latinLnBrk="0" hangingPunct="1">
        <a:lnSpc>
          <a:spcPct val="120000"/>
        </a:lnSpc>
        <a:spcBef>
          <a:spcPts val="638"/>
        </a:spcBef>
        <a:buClr>
          <a:schemeClr val="accent1"/>
        </a:buClr>
        <a:buSzPct val="110000"/>
        <a:buFont typeface="Wingdings" panose="05000000000000000000" pitchFamily="2" charset="2"/>
        <a:buChar char="§"/>
        <a:defRPr sz="1360" kern="1200">
          <a:solidFill>
            <a:schemeClr val="tx1"/>
          </a:solidFill>
          <a:effectLst/>
          <a:latin typeface="+mn-lt"/>
          <a:ea typeface="+mn-ea"/>
          <a:cs typeface="+mn-cs"/>
        </a:defRPr>
      </a:lvl1pPr>
      <a:lvl2pPr marL="437198" indent="-145733" algn="l" defTabSz="582930" rtl="0" eaLnBrk="1" latinLnBrk="0" hangingPunct="1">
        <a:lnSpc>
          <a:spcPct val="120000"/>
        </a:lnSpc>
        <a:spcBef>
          <a:spcPts val="319"/>
        </a:spcBef>
        <a:buClr>
          <a:schemeClr val="accent1"/>
        </a:buClr>
        <a:buSzPct val="110000"/>
        <a:buFont typeface="Wingdings" panose="05000000000000000000" pitchFamily="2" charset="2"/>
        <a:buChar char="§"/>
        <a:defRPr sz="1190" kern="1200">
          <a:solidFill>
            <a:schemeClr val="tx1"/>
          </a:solidFill>
          <a:effectLst/>
          <a:latin typeface="+mn-lt"/>
          <a:ea typeface="+mn-ea"/>
          <a:cs typeface="+mn-cs"/>
        </a:defRPr>
      </a:lvl2pPr>
      <a:lvl3pPr marL="728663" indent="-145733" algn="l" defTabSz="582930" rtl="0" eaLnBrk="1" latinLnBrk="0" hangingPunct="1">
        <a:lnSpc>
          <a:spcPct val="120000"/>
        </a:lnSpc>
        <a:spcBef>
          <a:spcPts val="319"/>
        </a:spcBef>
        <a:buClr>
          <a:schemeClr val="accent1"/>
        </a:buClr>
        <a:buSzPct val="110000"/>
        <a:buFont typeface="Wingdings" panose="05000000000000000000" pitchFamily="2" charset="2"/>
        <a:buChar char="§"/>
        <a:defRPr sz="1020" kern="1200">
          <a:solidFill>
            <a:schemeClr val="tx1"/>
          </a:solidFill>
          <a:effectLst/>
          <a:latin typeface="+mn-lt"/>
          <a:ea typeface="+mn-ea"/>
          <a:cs typeface="+mn-cs"/>
        </a:defRPr>
      </a:lvl3pPr>
      <a:lvl4pPr marL="1020128" indent="-145733" algn="l" defTabSz="582930" rtl="0" eaLnBrk="1" latinLnBrk="0" hangingPunct="1">
        <a:lnSpc>
          <a:spcPct val="120000"/>
        </a:lnSpc>
        <a:spcBef>
          <a:spcPts val="319"/>
        </a:spcBef>
        <a:buClr>
          <a:schemeClr val="accent1"/>
        </a:buClr>
        <a:buSzPct val="110000"/>
        <a:buFont typeface="Wingdings" panose="05000000000000000000" pitchFamily="2" charset="2"/>
        <a:buChar char="§"/>
        <a:defRPr sz="1020" kern="1200">
          <a:solidFill>
            <a:schemeClr val="tx1"/>
          </a:solidFill>
          <a:effectLst/>
          <a:latin typeface="+mn-lt"/>
          <a:ea typeface="+mn-ea"/>
          <a:cs typeface="+mn-cs"/>
        </a:defRPr>
      </a:lvl4pPr>
      <a:lvl5pPr marL="1311593" indent="-145733" algn="l" defTabSz="582930" rtl="0" eaLnBrk="1" latinLnBrk="0" hangingPunct="1">
        <a:lnSpc>
          <a:spcPct val="120000"/>
        </a:lnSpc>
        <a:spcBef>
          <a:spcPts val="319"/>
        </a:spcBef>
        <a:buClr>
          <a:schemeClr val="accent1"/>
        </a:buClr>
        <a:buSzPct val="110000"/>
        <a:buFont typeface="Wingdings" panose="05000000000000000000" pitchFamily="2" charset="2"/>
        <a:buChar char="§"/>
        <a:defRPr sz="1020" kern="1200">
          <a:solidFill>
            <a:schemeClr val="tx1"/>
          </a:solidFill>
          <a:effectLst/>
          <a:latin typeface="+mn-lt"/>
          <a:ea typeface="+mn-ea"/>
          <a:cs typeface="+mn-cs"/>
        </a:defRPr>
      </a:lvl5pPr>
      <a:lvl6pPr marL="1603058" indent="-145733" algn="l" defTabSz="582930" rtl="0" eaLnBrk="1" latinLnBrk="0" hangingPunct="1">
        <a:lnSpc>
          <a:spcPct val="120000"/>
        </a:lnSpc>
        <a:spcBef>
          <a:spcPts val="319"/>
        </a:spcBef>
        <a:buClr>
          <a:schemeClr val="accent1"/>
        </a:buClr>
        <a:buSzPct val="110000"/>
        <a:buFont typeface="Wingdings" panose="05000000000000000000" pitchFamily="2" charset="2"/>
        <a:buChar char="§"/>
        <a:defRPr sz="765" kern="1200">
          <a:solidFill>
            <a:schemeClr val="tx1"/>
          </a:solidFill>
          <a:effectLst/>
          <a:latin typeface="+mn-lt"/>
          <a:ea typeface="+mn-ea"/>
          <a:cs typeface="+mn-cs"/>
        </a:defRPr>
      </a:lvl6pPr>
      <a:lvl7pPr marL="1894523" indent="-145733" algn="l" defTabSz="582930" rtl="0" eaLnBrk="1" latinLnBrk="0" hangingPunct="1">
        <a:lnSpc>
          <a:spcPct val="120000"/>
        </a:lnSpc>
        <a:spcBef>
          <a:spcPts val="319"/>
        </a:spcBef>
        <a:buClr>
          <a:schemeClr val="accent1"/>
        </a:buClr>
        <a:buSzPct val="110000"/>
        <a:buFont typeface="Wingdings" panose="05000000000000000000" pitchFamily="2" charset="2"/>
        <a:buChar char="§"/>
        <a:defRPr sz="765" kern="1200">
          <a:solidFill>
            <a:schemeClr val="tx1"/>
          </a:solidFill>
          <a:effectLst/>
          <a:latin typeface="+mn-lt"/>
          <a:ea typeface="+mn-ea"/>
          <a:cs typeface="+mn-cs"/>
        </a:defRPr>
      </a:lvl7pPr>
      <a:lvl8pPr marL="2185988" indent="-145733" algn="l" defTabSz="582930" rtl="0" eaLnBrk="1" latinLnBrk="0" hangingPunct="1">
        <a:lnSpc>
          <a:spcPct val="120000"/>
        </a:lnSpc>
        <a:spcBef>
          <a:spcPts val="319"/>
        </a:spcBef>
        <a:buClr>
          <a:schemeClr val="accent1"/>
        </a:buClr>
        <a:buSzPct val="110000"/>
        <a:buFont typeface="Wingdings" panose="05000000000000000000" pitchFamily="2" charset="2"/>
        <a:buChar char="§"/>
        <a:defRPr sz="765" kern="1200">
          <a:solidFill>
            <a:schemeClr val="tx1"/>
          </a:solidFill>
          <a:effectLst/>
          <a:latin typeface="+mn-lt"/>
          <a:ea typeface="+mn-ea"/>
          <a:cs typeface="+mn-cs"/>
        </a:defRPr>
      </a:lvl8pPr>
      <a:lvl9pPr marL="2477453" indent="-145733" algn="l" defTabSz="582930" rtl="0" eaLnBrk="1" latinLnBrk="0" hangingPunct="1">
        <a:lnSpc>
          <a:spcPct val="120000"/>
        </a:lnSpc>
        <a:spcBef>
          <a:spcPts val="319"/>
        </a:spcBef>
        <a:buClr>
          <a:schemeClr val="accent1"/>
        </a:buClr>
        <a:buSzPct val="110000"/>
        <a:buFont typeface="Wingdings" panose="05000000000000000000" pitchFamily="2" charset="2"/>
        <a:buChar char="§"/>
        <a:defRPr sz="765" kern="1200">
          <a:solidFill>
            <a:schemeClr val="tx1"/>
          </a:solidFill>
          <a:effectLst/>
          <a:latin typeface="+mn-lt"/>
          <a:ea typeface="+mn-ea"/>
          <a:cs typeface="+mn-cs"/>
        </a:defRPr>
      </a:lvl9pPr>
    </p:bodyStyle>
    <p:otherStyle>
      <a:defPPr>
        <a:defRPr lang="en-US"/>
      </a:defPPr>
      <a:lvl1pPr marL="0" algn="l" defTabSz="582930" rtl="0" eaLnBrk="1" latinLnBrk="0" hangingPunct="1">
        <a:defRPr sz="1148" kern="1200">
          <a:solidFill>
            <a:schemeClr val="tx1"/>
          </a:solidFill>
          <a:latin typeface="+mn-lt"/>
          <a:ea typeface="+mn-ea"/>
          <a:cs typeface="+mn-cs"/>
        </a:defRPr>
      </a:lvl1pPr>
      <a:lvl2pPr marL="291465" algn="l" defTabSz="582930" rtl="0" eaLnBrk="1" latinLnBrk="0" hangingPunct="1">
        <a:defRPr sz="1148" kern="1200">
          <a:solidFill>
            <a:schemeClr val="tx1"/>
          </a:solidFill>
          <a:latin typeface="+mn-lt"/>
          <a:ea typeface="+mn-ea"/>
          <a:cs typeface="+mn-cs"/>
        </a:defRPr>
      </a:lvl2pPr>
      <a:lvl3pPr marL="582930" algn="l" defTabSz="582930" rtl="0" eaLnBrk="1" latinLnBrk="0" hangingPunct="1">
        <a:defRPr sz="1148" kern="1200">
          <a:solidFill>
            <a:schemeClr val="tx1"/>
          </a:solidFill>
          <a:latin typeface="+mn-lt"/>
          <a:ea typeface="+mn-ea"/>
          <a:cs typeface="+mn-cs"/>
        </a:defRPr>
      </a:lvl3pPr>
      <a:lvl4pPr marL="874395" algn="l" defTabSz="582930" rtl="0" eaLnBrk="1" latinLnBrk="0" hangingPunct="1">
        <a:defRPr sz="1148" kern="1200">
          <a:solidFill>
            <a:schemeClr val="tx1"/>
          </a:solidFill>
          <a:latin typeface="+mn-lt"/>
          <a:ea typeface="+mn-ea"/>
          <a:cs typeface="+mn-cs"/>
        </a:defRPr>
      </a:lvl4pPr>
      <a:lvl5pPr marL="1165860" algn="l" defTabSz="582930" rtl="0" eaLnBrk="1" latinLnBrk="0" hangingPunct="1">
        <a:defRPr sz="1148" kern="1200">
          <a:solidFill>
            <a:schemeClr val="tx1"/>
          </a:solidFill>
          <a:latin typeface="+mn-lt"/>
          <a:ea typeface="+mn-ea"/>
          <a:cs typeface="+mn-cs"/>
        </a:defRPr>
      </a:lvl5pPr>
      <a:lvl6pPr marL="1457325" algn="l" defTabSz="582930" rtl="0" eaLnBrk="1" latinLnBrk="0" hangingPunct="1">
        <a:defRPr sz="1148" kern="1200">
          <a:solidFill>
            <a:schemeClr val="tx1"/>
          </a:solidFill>
          <a:latin typeface="+mn-lt"/>
          <a:ea typeface="+mn-ea"/>
          <a:cs typeface="+mn-cs"/>
        </a:defRPr>
      </a:lvl6pPr>
      <a:lvl7pPr marL="1748790" algn="l" defTabSz="582930" rtl="0" eaLnBrk="1" latinLnBrk="0" hangingPunct="1">
        <a:defRPr sz="1148" kern="1200">
          <a:solidFill>
            <a:schemeClr val="tx1"/>
          </a:solidFill>
          <a:latin typeface="+mn-lt"/>
          <a:ea typeface="+mn-ea"/>
          <a:cs typeface="+mn-cs"/>
        </a:defRPr>
      </a:lvl7pPr>
      <a:lvl8pPr marL="2040255" algn="l" defTabSz="582930" rtl="0" eaLnBrk="1" latinLnBrk="0" hangingPunct="1">
        <a:defRPr sz="1148" kern="1200">
          <a:solidFill>
            <a:schemeClr val="tx1"/>
          </a:solidFill>
          <a:latin typeface="+mn-lt"/>
          <a:ea typeface="+mn-ea"/>
          <a:cs typeface="+mn-cs"/>
        </a:defRPr>
      </a:lvl8pPr>
      <a:lvl9pPr marL="2331720" algn="l" defTabSz="582930" rtl="0" eaLnBrk="1" latinLnBrk="0" hangingPunct="1">
        <a:defRPr sz="1148"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448" userDrawn="1">
          <p15:clr>
            <a:srgbClr val="F26B43"/>
          </p15:clr>
        </p15:guide>
        <p15:guide id="2" pos="288" userDrawn="1">
          <p15:clr>
            <a:srgbClr val="F26B43"/>
          </p15:clr>
        </p15:guide>
        <p15:guide id="3" pos="4608" userDrawn="1">
          <p15:clr>
            <a:srgbClr val="F26B43"/>
          </p15:clr>
        </p15:guide>
        <p15:guide id="4" orient="horz" pos="3168" userDrawn="1">
          <p15:clr>
            <a:srgbClr val="F26B43"/>
          </p15:clr>
        </p15:guide>
        <p15:guide id="5" orient="horz" pos="6048" userDrawn="1">
          <p15:clr>
            <a:srgbClr val="F26B43"/>
          </p15:clr>
        </p15:guide>
        <p15:guide id="6" orient="horz" pos="28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mailto:ingrid.lynge@stavanger.kommune.no"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ingrid.lynge@stavanger.kommune.no" TargetMode="Externa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32" name="Plassholder for bilde 31" descr="Illustrasjon av en jente i en gul regnjakke og regnstøvler som blir regnet på mens hun holder en paraply og ser opp mot den smilende solen. ">
            <a:extLst>
              <a:ext uri="{FF2B5EF4-FFF2-40B4-BE49-F238E27FC236}">
                <a16:creationId xmlns:a16="http://schemas.microsoft.com/office/drawing/2014/main" id="{AAFA14D5-83DE-4CA3-8B21-432604D18935}"/>
              </a:ext>
            </a:extLst>
          </p:cNvPr>
          <p:cNvPicPr>
            <a:picLocks noGrp="1" noChangeAspect="1"/>
          </p:cNvPicPr>
          <p:nvPr>
            <p:ph type="pic" sz="quarter" idx="10"/>
          </p:nvPr>
        </p:nvPicPr>
        <p:blipFill rotWithShape="1">
          <a:blip r:embed="rId3">
            <a:extLst>
              <a:ext uri="{28A0092B-C50C-407E-A947-70E740481C1C}">
                <a14:useLocalDpi xmlns:a14="http://schemas.microsoft.com/office/drawing/2010/main" val="0"/>
              </a:ext>
            </a:extLst>
          </a:blip>
          <a:srcRect/>
          <a:stretch/>
        </p:blipFill>
        <p:spPr>
          <a:xfrm>
            <a:off x="0" y="-133002"/>
            <a:ext cx="7772400" cy="5029200"/>
          </a:xfrm>
        </p:spPr>
      </p:pic>
      <p:sp>
        <p:nvSpPr>
          <p:cNvPr id="3" name="Tittel 2">
            <a:extLst>
              <a:ext uri="{FF2B5EF4-FFF2-40B4-BE49-F238E27FC236}">
                <a16:creationId xmlns:a16="http://schemas.microsoft.com/office/drawing/2014/main" id="{89D2DAA0-1AFE-48F4-8A6E-7BEA53789773}"/>
              </a:ext>
            </a:extLst>
          </p:cNvPr>
          <p:cNvSpPr>
            <a:spLocks noGrp="1"/>
          </p:cNvSpPr>
          <p:nvPr>
            <p:ph type="ctrTitle"/>
          </p:nvPr>
        </p:nvSpPr>
        <p:spPr/>
        <p:txBody>
          <a:bodyPr rtlCol="0"/>
          <a:lstStyle/>
          <a:p>
            <a:pPr rtl="0"/>
            <a:r>
              <a:rPr lang="nb-NO" dirty="0"/>
              <a:t>Periodeplan for persille - oktober </a:t>
            </a:r>
          </a:p>
        </p:txBody>
      </p:sp>
      <p:sp>
        <p:nvSpPr>
          <p:cNvPr id="4" name="Undertittel 3">
            <a:extLst>
              <a:ext uri="{FF2B5EF4-FFF2-40B4-BE49-F238E27FC236}">
                <a16:creationId xmlns:a16="http://schemas.microsoft.com/office/drawing/2014/main" id="{F207A070-29B9-4A89-94AA-54B8145ACFD9}"/>
              </a:ext>
            </a:extLst>
          </p:cNvPr>
          <p:cNvSpPr>
            <a:spLocks noGrp="1"/>
          </p:cNvSpPr>
          <p:nvPr>
            <p:ph type="subTitle" idx="1"/>
          </p:nvPr>
        </p:nvSpPr>
        <p:spPr>
          <a:xfrm>
            <a:off x="533400" y="6784848"/>
            <a:ext cx="6705600" cy="2435352"/>
          </a:xfrm>
        </p:spPr>
        <p:txBody>
          <a:bodyPr rtlCol="0">
            <a:normAutofit fontScale="55000" lnSpcReduction="20000"/>
          </a:bodyPr>
          <a:lstStyle/>
          <a:p>
            <a:pPr rtl="0">
              <a:lnSpc>
                <a:spcPct val="120000"/>
              </a:lnSpc>
            </a:pPr>
            <a:r>
              <a:rPr lang="nb-NO" dirty="0"/>
              <a:t>Vi har nå kommet inn i våre daglige og ukentlige gjøremål. Vi er i gang med turer i nærmiljøet på mandagen. Gruppene på tirsdagen starter 3/10. 5 åringene er i gang med førskoleopplegg med førstehjelp og brannvern, og  </a:t>
            </a:r>
            <a:r>
              <a:rPr lang="nb-NO" dirty="0" err="1"/>
              <a:t>Juliusklubben</a:t>
            </a:r>
            <a:r>
              <a:rPr lang="nb-NO" dirty="0"/>
              <a:t> starter nå i oktober. Vi deler barna inn i grupper hver dag, i lekegrupper, aktivitetsgrupper </a:t>
            </a:r>
            <a:r>
              <a:rPr lang="nb-NO" dirty="0" err="1"/>
              <a:t>ifht</a:t>
            </a:r>
            <a:r>
              <a:rPr lang="nb-NO" dirty="0"/>
              <a:t> prosjektarbeid og inne og ute grupper.  Vi vet at det er bra for læring, </a:t>
            </a:r>
            <a:r>
              <a:rPr lang="nb-NO" dirty="0" err="1"/>
              <a:t>utviklig</a:t>
            </a:r>
            <a:r>
              <a:rPr lang="nb-NO" dirty="0"/>
              <a:t> og trivsel å være i mindre grupper hvor vi har ulike aktiviteter </a:t>
            </a:r>
            <a:r>
              <a:rPr lang="nb-NO" dirty="0" err="1"/>
              <a:t>iforhold</a:t>
            </a:r>
            <a:r>
              <a:rPr lang="nb-NO" dirty="0"/>
              <a:t> til språk, forming, drama, turer ol. Onsdagen er prosjekt på formiddagen, nå i  oktober vil vi arbeide med temaet barns rettigheter og verdensfortellingen Lille dråpe. Torsdagen vil det være barnemøte, og da kan barna ha en lapp med hjemmefra hvor de kan ta opp ting, og snakke om hva vi kan gjøre sosialt sammen. Fredagene har vi fysisk aktivitet. </a:t>
            </a:r>
          </a:p>
          <a:p>
            <a:pPr rtl="0">
              <a:lnSpc>
                <a:spcPct val="120000"/>
              </a:lnSpc>
            </a:pPr>
            <a:r>
              <a:rPr lang="nb-NO" sz="2900" b="1" dirty="0"/>
              <a:t>NB!</a:t>
            </a:r>
          </a:p>
          <a:p>
            <a:pPr rtl="0">
              <a:lnSpc>
                <a:spcPct val="120000"/>
              </a:lnSpc>
            </a:pPr>
            <a:r>
              <a:rPr lang="nb-NO" sz="2900" b="1" dirty="0"/>
              <a:t>TURDAG PÅ MANDAGER</a:t>
            </a:r>
            <a:r>
              <a:rPr lang="nb-NO" sz="2900" b="1" dirty="0">
                <a:sym typeface="Wingdings" panose="05000000000000000000" pitchFamily="2" charset="2"/>
              </a:rPr>
              <a:t></a:t>
            </a:r>
            <a:endParaRPr lang="nb-NO" sz="2900" b="1" dirty="0"/>
          </a:p>
        </p:txBody>
      </p:sp>
      <p:sp>
        <p:nvSpPr>
          <p:cNvPr id="5" name="Plassholder for tekst 4">
            <a:extLst>
              <a:ext uri="{FF2B5EF4-FFF2-40B4-BE49-F238E27FC236}">
                <a16:creationId xmlns:a16="http://schemas.microsoft.com/office/drawing/2014/main" id="{4836F499-0454-4818-9B68-DBE668B8342C}"/>
              </a:ext>
            </a:extLst>
          </p:cNvPr>
          <p:cNvSpPr>
            <a:spLocks noGrp="1"/>
          </p:cNvSpPr>
          <p:nvPr>
            <p:ph type="body" sz="quarter" idx="11"/>
          </p:nvPr>
        </p:nvSpPr>
        <p:spPr>
          <a:xfrm>
            <a:off x="533400" y="9299447"/>
            <a:ext cx="6705600" cy="490011"/>
          </a:xfrm>
        </p:spPr>
        <p:txBody>
          <a:bodyPr rtlCol="0">
            <a:normAutofit fontScale="47500" lnSpcReduction="20000"/>
          </a:bodyPr>
          <a:lstStyle/>
          <a:p>
            <a:r>
              <a:rPr lang="nb-NO" dirty="0"/>
              <a:t>Mail kan sendes: </a:t>
            </a:r>
            <a:r>
              <a:rPr lang="nb-NO" dirty="0">
                <a:hlinkClick r:id="rId4"/>
              </a:rPr>
              <a:t>ingrid.lynge@stavanger.kommune.no</a:t>
            </a:r>
            <a:endParaRPr lang="nb-NO" dirty="0"/>
          </a:p>
          <a:p>
            <a:r>
              <a:rPr lang="nb-NO" dirty="0"/>
              <a:t>Telefonnummeret til Persille: 95151787</a:t>
            </a:r>
          </a:p>
          <a:p>
            <a:pPr rtl="0"/>
            <a:endParaRPr lang="nb-NO" dirty="0"/>
          </a:p>
          <a:p>
            <a:pPr rtl="0"/>
            <a:endParaRPr lang="nb-NO" dirty="0"/>
          </a:p>
          <a:p>
            <a:pPr rtl="0"/>
            <a:endParaRPr lang="nb-NO" dirty="0"/>
          </a:p>
          <a:p>
            <a:pPr rtl="0"/>
            <a:endParaRPr lang="nb-NO" dirty="0"/>
          </a:p>
        </p:txBody>
      </p:sp>
    </p:spTree>
    <p:extLst>
      <p:ext uri="{BB962C8B-B14F-4D97-AF65-F5344CB8AC3E}">
        <p14:creationId xmlns:p14="http://schemas.microsoft.com/office/powerpoint/2010/main" val="2434178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Plassholder for bilde 13">
            <a:extLst>
              <a:ext uri="{FF2B5EF4-FFF2-40B4-BE49-F238E27FC236}">
                <a16:creationId xmlns:a16="http://schemas.microsoft.com/office/drawing/2014/main" id="{D7C116D6-FE1F-4ED7-8F39-4154508B24DD}"/>
              </a:ext>
            </a:extLst>
          </p:cNvPr>
          <p:cNvSpPr>
            <a:spLocks noGrp="1"/>
          </p:cNvSpPr>
          <p:nvPr>
            <p:ph type="pic" sz="quarter" idx="10"/>
          </p:nvPr>
        </p:nvSpPr>
        <p:spPr/>
        <p:txBody>
          <a:bodyPr/>
          <a:lstStyle/>
          <a:p>
            <a:endParaRPr lang="nb-NO"/>
          </a:p>
        </p:txBody>
      </p:sp>
      <p:sp>
        <p:nvSpPr>
          <p:cNvPr id="12" name="Tittel 11">
            <a:extLst>
              <a:ext uri="{FF2B5EF4-FFF2-40B4-BE49-F238E27FC236}">
                <a16:creationId xmlns:a16="http://schemas.microsoft.com/office/drawing/2014/main" id="{85C3B36E-CC7A-4212-A71F-84AF776413CF}"/>
              </a:ext>
            </a:extLst>
          </p:cNvPr>
          <p:cNvSpPr>
            <a:spLocks noGrp="1"/>
          </p:cNvSpPr>
          <p:nvPr>
            <p:ph type="ctrTitle"/>
          </p:nvPr>
        </p:nvSpPr>
        <p:spPr/>
        <p:txBody>
          <a:bodyPr/>
          <a:lstStyle/>
          <a:p>
            <a:endParaRPr lang="nb-NO" dirty="0"/>
          </a:p>
        </p:txBody>
      </p:sp>
      <p:sp>
        <p:nvSpPr>
          <p:cNvPr id="13" name="Undertittel 12">
            <a:extLst>
              <a:ext uri="{FF2B5EF4-FFF2-40B4-BE49-F238E27FC236}">
                <a16:creationId xmlns:a16="http://schemas.microsoft.com/office/drawing/2014/main" id="{D9FCFEFC-DA42-4B65-97AF-3AF011426DBF}"/>
              </a:ext>
            </a:extLst>
          </p:cNvPr>
          <p:cNvSpPr>
            <a:spLocks noGrp="1"/>
          </p:cNvSpPr>
          <p:nvPr>
            <p:ph type="subTitle" idx="1"/>
          </p:nvPr>
        </p:nvSpPr>
        <p:spPr>
          <a:xfrm>
            <a:off x="533400" y="7670532"/>
            <a:ext cx="6705600" cy="1261872"/>
          </a:xfrm>
        </p:spPr>
        <p:txBody>
          <a:bodyPr>
            <a:normAutofit fontScale="85000" lnSpcReduction="10000"/>
          </a:bodyPr>
          <a:lstStyle/>
          <a:p>
            <a:r>
              <a:rPr lang="nb-NO" sz="2000" dirty="0">
                <a:latin typeface="Calibri" panose="020F0502020204030204" pitchFamily="34" charset="0"/>
                <a:cs typeface="Calibri" panose="020F0502020204030204" pitchFamily="34" charset="0"/>
              </a:rPr>
              <a:t>Det er fint om dere </a:t>
            </a:r>
            <a:r>
              <a:rPr lang="nb-NO" sz="2000" b="1" u="sng" dirty="0">
                <a:latin typeface="Calibri" panose="020F0502020204030204" pitchFamily="34" charset="0"/>
                <a:cs typeface="Calibri" panose="020F0502020204030204" pitchFamily="34" charset="0"/>
              </a:rPr>
              <a:t>sjekker barnas utstyr ofte</a:t>
            </a:r>
            <a:r>
              <a:rPr lang="nb-NO" sz="2000" dirty="0">
                <a:latin typeface="Calibri" panose="020F0502020204030204" pitchFamily="34" charset="0"/>
                <a:cs typeface="Calibri" panose="020F0502020204030204" pitchFamily="34" charset="0"/>
              </a:rPr>
              <a:t>, slik at de har lette klær til varme dager, og varmere klær til kaldere og våte dager. Været nå om høsten er varierende, og kan skifte raskt. </a:t>
            </a:r>
            <a:r>
              <a:rPr lang="nb-NO" dirty="0">
                <a:latin typeface="Calibri" panose="020F0502020204030204" pitchFamily="34" charset="0"/>
                <a:cs typeface="Calibri" panose="020F0502020204030204" pitchFamily="34" charset="0"/>
              </a:rPr>
              <a:t>Barna </a:t>
            </a:r>
            <a:r>
              <a:rPr lang="nb-NO" sz="2000" dirty="0">
                <a:latin typeface="Calibri" panose="020F0502020204030204" pitchFamily="34" charset="0"/>
                <a:cs typeface="Calibri" panose="020F0502020204030204" pitchFamily="34" charset="0"/>
              </a:rPr>
              <a:t>trenger mer skiftetøy.</a:t>
            </a:r>
          </a:p>
          <a:p>
            <a:endParaRPr lang="nb-NO" dirty="0"/>
          </a:p>
        </p:txBody>
      </p:sp>
      <p:sp>
        <p:nvSpPr>
          <p:cNvPr id="15" name="Plassholder for tekst 14">
            <a:extLst>
              <a:ext uri="{FF2B5EF4-FFF2-40B4-BE49-F238E27FC236}">
                <a16:creationId xmlns:a16="http://schemas.microsoft.com/office/drawing/2014/main" id="{8664F668-9A81-4821-9D48-9F6DE5A0275A}"/>
              </a:ext>
            </a:extLst>
          </p:cNvPr>
          <p:cNvSpPr>
            <a:spLocks noGrp="1"/>
          </p:cNvSpPr>
          <p:nvPr>
            <p:ph type="body" sz="quarter" idx="11"/>
          </p:nvPr>
        </p:nvSpPr>
        <p:spPr>
          <a:xfrm>
            <a:off x="2219438" y="9479760"/>
            <a:ext cx="3474720" cy="402336"/>
          </a:xfrm>
        </p:spPr>
        <p:txBody>
          <a:bodyPr>
            <a:normAutofit fontScale="70000" lnSpcReduction="20000"/>
          </a:bodyPr>
          <a:lstStyle/>
          <a:p>
            <a:r>
              <a:rPr lang="nb-NO" dirty="0"/>
              <a:t>Telefonnummeret til Persille: 95151787</a:t>
            </a:r>
          </a:p>
          <a:p>
            <a:endParaRPr lang="nb-NO" dirty="0"/>
          </a:p>
        </p:txBody>
      </p:sp>
      <p:sp>
        <p:nvSpPr>
          <p:cNvPr id="16" name="Plassholder for tekst 15">
            <a:extLst>
              <a:ext uri="{FF2B5EF4-FFF2-40B4-BE49-F238E27FC236}">
                <a16:creationId xmlns:a16="http://schemas.microsoft.com/office/drawing/2014/main" id="{028E9B2F-1200-4E02-9739-E965283DFD74}"/>
              </a:ext>
            </a:extLst>
          </p:cNvPr>
          <p:cNvSpPr>
            <a:spLocks noGrp="1"/>
          </p:cNvSpPr>
          <p:nvPr>
            <p:ph type="body" sz="quarter" idx="12"/>
          </p:nvPr>
        </p:nvSpPr>
        <p:spPr>
          <a:xfrm>
            <a:off x="533400" y="9009888"/>
            <a:ext cx="6705600" cy="338328"/>
          </a:xfrm>
        </p:spPr>
        <p:txBody>
          <a:bodyPr>
            <a:normAutofit fontScale="92500" lnSpcReduction="20000"/>
          </a:bodyPr>
          <a:lstStyle/>
          <a:p>
            <a:r>
              <a:rPr lang="nb-NO" dirty="0"/>
              <a:t>Mail kan sendes: </a:t>
            </a:r>
            <a:r>
              <a:rPr lang="nb-NO" dirty="0">
                <a:hlinkClick r:id="rId2"/>
              </a:rPr>
              <a:t>ingrid.lynge@stavanger.kommune.no</a:t>
            </a:r>
            <a:endParaRPr lang="nb-NO" dirty="0"/>
          </a:p>
          <a:p>
            <a:endParaRPr lang="nb-NO" dirty="0"/>
          </a:p>
        </p:txBody>
      </p:sp>
      <p:graphicFrame>
        <p:nvGraphicFramePr>
          <p:cNvPr id="17" name="Tabell 17">
            <a:extLst>
              <a:ext uri="{FF2B5EF4-FFF2-40B4-BE49-F238E27FC236}">
                <a16:creationId xmlns:a16="http://schemas.microsoft.com/office/drawing/2014/main" id="{5F7B8F40-D46A-4B00-8190-507D974B482E}"/>
              </a:ext>
            </a:extLst>
          </p:cNvPr>
          <p:cNvGraphicFramePr>
            <a:graphicFrameLocks noGrp="1"/>
          </p:cNvGraphicFramePr>
          <p:nvPr>
            <p:extLst>
              <p:ext uri="{D42A27DB-BD31-4B8C-83A1-F6EECF244321}">
                <p14:modId xmlns:p14="http://schemas.microsoft.com/office/powerpoint/2010/main" val="152933915"/>
              </p:ext>
            </p:extLst>
          </p:nvPr>
        </p:nvGraphicFramePr>
        <p:xfrm>
          <a:off x="342900" y="464803"/>
          <a:ext cx="7227796" cy="7205729"/>
        </p:xfrm>
        <a:graphic>
          <a:graphicData uri="http://schemas.openxmlformats.org/drawingml/2006/table">
            <a:tbl>
              <a:tblPr firstRow="1" bandRow="1">
                <a:tableStyleId>{5C22544A-7EE6-4342-B048-85BDC9FD1C3A}</a:tableStyleId>
              </a:tblPr>
              <a:tblGrid>
                <a:gridCol w="1239371">
                  <a:extLst>
                    <a:ext uri="{9D8B030D-6E8A-4147-A177-3AD203B41FA5}">
                      <a16:colId xmlns:a16="http://schemas.microsoft.com/office/drawing/2014/main" val="258834991"/>
                    </a:ext>
                  </a:extLst>
                </a:gridCol>
                <a:gridCol w="1197685">
                  <a:extLst>
                    <a:ext uri="{9D8B030D-6E8A-4147-A177-3AD203B41FA5}">
                      <a16:colId xmlns:a16="http://schemas.microsoft.com/office/drawing/2014/main" val="3599130427"/>
                    </a:ext>
                  </a:extLst>
                </a:gridCol>
                <a:gridCol w="819587">
                  <a:extLst>
                    <a:ext uri="{9D8B030D-6E8A-4147-A177-3AD203B41FA5}">
                      <a16:colId xmlns:a16="http://schemas.microsoft.com/office/drawing/2014/main" val="3275698751"/>
                    </a:ext>
                  </a:extLst>
                </a:gridCol>
                <a:gridCol w="1575783">
                  <a:extLst>
                    <a:ext uri="{9D8B030D-6E8A-4147-A177-3AD203B41FA5}">
                      <a16:colId xmlns:a16="http://schemas.microsoft.com/office/drawing/2014/main" val="2946954108"/>
                    </a:ext>
                  </a:extLst>
                </a:gridCol>
                <a:gridCol w="1197685">
                  <a:extLst>
                    <a:ext uri="{9D8B030D-6E8A-4147-A177-3AD203B41FA5}">
                      <a16:colId xmlns:a16="http://schemas.microsoft.com/office/drawing/2014/main" val="352493908"/>
                    </a:ext>
                  </a:extLst>
                </a:gridCol>
                <a:gridCol w="1197685">
                  <a:extLst>
                    <a:ext uri="{9D8B030D-6E8A-4147-A177-3AD203B41FA5}">
                      <a16:colId xmlns:a16="http://schemas.microsoft.com/office/drawing/2014/main" val="1083015466"/>
                    </a:ext>
                  </a:extLst>
                </a:gridCol>
              </a:tblGrid>
              <a:tr h="634404">
                <a:tc>
                  <a:txBody>
                    <a:bodyPr/>
                    <a:lstStyle/>
                    <a:p>
                      <a:r>
                        <a:rPr lang="nb-NO" dirty="0"/>
                        <a:t>Uke</a:t>
                      </a:r>
                    </a:p>
                  </a:txBody>
                  <a:tcPr/>
                </a:tc>
                <a:tc>
                  <a:txBody>
                    <a:bodyPr/>
                    <a:lstStyle/>
                    <a:p>
                      <a:r>
                        <a:rPr lang="nb-NO" dirty="0"/>
                        <a:t>Mandag</a:t>
                      </a:r>
                    </a:p>
                  </a:txBody>
                  <a:tcPr/>
                </a:tc>
                <a:tc>
                  <a:txBody>
                    <a:bodyPr/>
                    <a:lstStyle/>
                    <a:p>
                      <a:r>
                        <a:rPr lang="nb-NO" dirty="0"/>
                        <a:t>Tirsdag</a:t>
                      </a:r>
                    </a:p>
                  </a:txBody>
                  <a:tcPr/>
                </a:tc>
                <a:tc>
                  <a:txBody>
                    <a:bodyPr/>
                    <a:lstStyle/>
                    <a:p>
                      <a:r>
                        <a:rPr lang="nb-NO" dirty="0"/>
                        <a:t>Onsdag</a:t>
                      </a:r>
                    </a:p>
                  </a:txBody>
                  <a:tcPr/>
                </a:tc>
                <a:tc>
                  <a:txBody>
                    <a:bodyPr/>
                    <a:lstStyle/>
                    <a:p>
                      <a:r>
                        <a:rPr lang="nb-NO" dirty="0"/>
                        <a:t>Torsdag</a:t>
                      </a:r>
                    </a:p>
                  </a:txBody>
                  <a:tcPr/>
                </a:tc>
                <a:tc>
                  <a:txBody>
                    <a:bodyPr/>
                    <a:lstStyle/>
                    <a:p>
                      <a:r>
                        <a:rPr lang="nb-NO" dirty="0"/>
                        <a:t>Fredag</a:t>
                      </a:r>
                    </a:p>
                  </a:txBody>
                  <a:tcPr/>
                </a:tc>
                <a:extLst>
                  <a:ext uri="{0D108BD9-81ED-4DB2-BD59-A6C34878D82A}">
                    <a16:rowId xmlns:a16="http://schemas.microsoft.com/office/drawing/2014/main" val="2835696378"/>
                  </a:ext>
                </a:extLst>
              </a:tr>
              <a:tr h="2076723">
                <a:tc>
                  <a:txBody>
                    <a:bodyPr/>
                    <a:lstStyle/>
                    <a:p>
                      <a:r>
                        <a:rPr lang="nb-NO" dirty="0"/>
                        <a:t>40</a:t>
                      </a:r>
                    </a:p>
                  </a:txBody>
                  <a:tcPr/>
                </a:tc>
                <a:tc>
                  <a:txBody>
                    <a:bodyPr/>
                    <a:lstStyle/>
                    <a:p>
                      <a:r>
                        <a:rPr lang="nb-NO" dirty="0"/>
                        <a:t>2 </a:t>
                      </a:r>
                    </a:p>
                    <a:p>
                      <a:endParaRPr lang="nb-NO" dirty="0"/>
                    </a:p>
                    <a:p>
                      <a:r>
                        <a:rPr lang="nb-NO" dirty="0"/>
                        <a:t>Siste gang med svømming for førskolegruppen</a:t>
                      </a:r>
                    </a:p>
                  </a:txBody>
                  <a:tcPr/>
                </a:tc>
                <a:tc>
                  <a:txBody>
                    <a:bodyPr/>
                    <a:lstStyle/>
                    <a:p>
                      <a:r>
                        <a:rPr lang="nb-NO" dirty="0"/>
                        <a:t>3 Grupper</a:t>
                      </a:r>
                    </a:p>
                  </a:txBody>
                  <a:tcPr/>
                </a:tc>
                <a:tc>
                  <a:txBody>
                    <a:bodyPr/>
                    <a:lstStyle/>
                    <a:p>
                      <a:pPr marL="0" marR="0" lvl="0" indent="0" algn="l" defTabSz="582930" rtl="0" eaLnBrk="1" fontAlgn="auto" latinLnBrk="0" hangingPunct="1">
                        <a:lnSpc>
                          <a:spcPct val="100000"/>
                        </a:lnSpc>
                        <a:spcBef>
                          <a:spcPts val="0"/>
                        </a:spcBef>
                        <a:spcAft>
                          <a:spcPts val="0"/>
                        </a:spcAft>
                        <a:buClrTx/>
                        <a:buSzTx/>
                        <a:buFontTx/>
                        <a:buNone/>
                        <a:tabLst/>
                        <a:defRPr/>
                      </a:pPr>
                      <a:r>
                        <a:rPr lang="nb-NO" sz="1200" dirty="0"/>
                        <a:t>4 Prosjektarbeid</a:t>
                      </a:r>
                    </a:p>
                    <a:p>
                      <a:pPr marL="0" marR="0" lvl="0" indent="0" algn="l" defTabSz="582930" rtl="0" eaLnBrk="1" fontAlgn="auto" latinLnBrk="0" hangingPunct="1">
                        <a:lnSpc>
                          <a:spcPct val="100000"/>
                        </a:lnSpc>
                        <a:spcBef>
                          <a:spcPts val="0"/>
                        </a:spcBef>
                        <a:spcAft>
                          <a:spcPts val="0"/>
                        </a:spcAft>
                        <a:buClrTx/>
                        <a:buSzTx/>
                        <a:buFontTx/>
                        <a:buNone/>
                        <a:tabLst/>
                        <a:defRPr/>
                      </a:pPr>
                      <a:endParaRPr lang="nb-NO" sz="1200" b="1" dirty="0"/>
                    </a:p>
                    <a:p>
                      <a:pPr marL="0" marR="0" lvl="0" indent="0" algn="l" defTabSz="582930" rtl="0" eaLnBrk="1" fontAlgn="auto" latinLnBrk="0" hangingPunct="1">
                        <a:lnSpc>
                          <a:spcPct val="100000"/>
                        </a:lnSpc>
                        <a:spcBef>
                          <a:spcPts val="0"/>
                        </a:spcBef>
                        <a:spcAft>
                          <a:spcPts val="0"/>
                        </a:spcAft>
                        <a:buClrTx/>
                        <a:buSzTx/>
                        <a:buFontTx/>
                        <a:buNone/>
                        <a:tabLst/>
                        <a:defRPr/>
                      </a:pPr>
                      <a:endParaRPr lang="nb-NO" sz="1200" b="1" dirty="0"/>
                    </a:p>
                    <a:p>
                      <a:pPr marL="0" marR="0" lvl="0" indent="0" algn="l" defTabSz="582930" rtl="0" eaLnBrk="1" fontAlgn="auto" latinLnBrk="0" hangingPunct="1">
                        <a:lnSpc>
                          <a:spcPct val="100000"/>
                        </a:lnSpc>
                        <a:spcBef>
                          <a:spcPts val="0"/>
                        </a:spcBef>
                        <a:spcAft>
                          <a:spcPts val="0"/>
                        </a:spcAft>
                        <a:buClrTx/>
                        <a:buSzTx/>
                        <a:buFontTx/>
                        <a:buNone/>
                        <a:tabLst/>
                        <a:defRPr/>
                      </a:pPr>
                      <a:r>
                        <a:rPr lang="nb-NO" sz="1200" dirty="0"/>
                        <a:t>Vi arbeider med FN.  Vi ser fortellingen om lille dråpe, og samtaler om den, og tegner den. Og demokratiet: medbestemmelse</a:t>
                      </a:r>
                    </a:p>
                    <a:p>
                      <a:endParaRPr lang="nb-NO" dirty="0"/>
                    </a:p>
                  </a:txBody>
                  <a:tcPr/>
                </a:tc>
                <a:tc>
                  <a:txBody>
                    <a:bodyPr/>
                    <a:lstStyle/>
                    <a:p>
                      <a:r>
                        <a:rPr lang="nb-NO" dirty="0"/>
                        <a:t>5</a:t>
                      </a:r>
                    </a:p>
                    <a:p>
                      <a:endParaRPr lang="nb-NO" dirty="0"/>
                    </a:p>
                    <a:p>
                      <a:endParaRPr lang="nb-NO" dirty="0"/>
                    </a:p>
                    <a:p>
                      <a:r>
                        <a:rPr lang="nb-NO" dirty="0"/>
                        <a:t>Tur</a:t>
                      </a:r>
                    </a:p>
                    <a:p>
                      <a:endParaRPr lang="nb-NO" dirty="0"/>
                    </a:p>
                  </a:txBody>
                  <a:tcPr/>
                </a:tc>
                <a:tc>
                  <a:txBody>
                    <a:bodyPr/>
                    <a:lstStyle/>
                    <a:p>
                      <a:r>
                        <a:rPr lang="nb-NO" dirty="0"/>
                        <a:t>6 </a:t>
                      </a:r>
                    </a:p>
                    <a:p>
                      <a:endParaRPr lang="nb-NO" sz="1200" b="1" dirty="0"/>
                    </a:p>
                    <a:p>
                      <a:endParaRPr lang="nb-NO" sz="1200" b="1" dirty="0"/>
                    </a:p>
                    <a:p>
                      <a:r>
                        <a:rPr lang="nb-NO" sz="1200" b="1" dirty="0"/>
                        <a:t>Hipp </a:t>
                      </a:r>
                      <a:r>
                        <a:rPr lang="nb-NO" sz="1200" b="1" dirty="0" err="1"/>
                        <a:t>hipp</a:t>
                      </a:r>
                      <a:r>
                        <a:rPr lang="nb-NO" sz="1200" b="1" dirty="0"/>
                        <a:t> hurra </a:t>
                      </a:r>
                      <a:endParaRPr lang="nb-NO" dirty="0"/>
                    </a:p>
                    <a:p>
                      <a:r>
                        <a:rPr lang="nb-NO" dirty="0" err="1"/>
                        <a:t>Bendix</a:t>
                      </a:r>
                      <a:r>
                        <a:rPr lang="nb-NO" dirty="0"/>
                        <a:t> 5 år</a:t>
                      </a:r>
                    </a:p>
                    <a:p>
                      <a:endParaRPr lang="nb-NO" dirty="0"/>
                    </a:p>
                    <a:p>
                      <a:endParaRPr lang="nb-NO" dirty="0"/>
                    </a:p>
                    <a:p>
                      <a:endParaRPr lang="nb-NO" sz="1100" dirty="0"/>
                    </a:p>
                  </a:txBody>
                  <a:tcPr/>
                </a:tc>
                <a:extLst>
                  <a:ext uri="{0D108BD9-81ED-4DB2-BD59-A6C34878D82A}">
                    <a16:rowId xmlns:a16="http://schemas.microsoft.com/office/drawing/2014/main" val="2520495977"/>
                  </a:ext>
                </a:extLst>
              </a:tr>
              <a:tr h="769280">
                <a:tc>
                  <a:txBody>
                    <a:bodyPr/>
                    <a:lstStyle/>
                    <a:p>
                      <a:r>
                        <a:rPr lang="nb-NO" sz="1100" dirty="0"/>
                        <a:t>41</a:t>
                      </a:r>
                    </a:p>
                    <a:p>
                      <a:r>
                        <a:rPr lang="nb-NO" sz="1100" dirty="0"/>
                        <a:t>Skolens høstferie</a:t>
                      </a:r>
                    </a:p>
                    <a:p>
                      <a:endParaRPr lang="nb-NO" sz="1100" dirty="0"/>
                    </a:p>
                  </a:txBody>
                  <a:tcPr/>
                </a:tc>
                <a:tc>
                  <a:txBody>
                    <a:bodyPr/>
                    <a:lstStyle/>
                    <a:p>
                      <a:r>
                        <a:rPr lang="nb-NO" sz="1100" dirty="0"/>
                        <a:t>9 </a:t>
                      </a:r>
                      <a:r>
                        <a:rPr lang="nb-NO" sz="1100" dirty="0" err="1"/>
                        <a:t>Turdag</a:t>
                      </a:r>
                      <a:endParaRPr lang="nb-NO" sz="1100" dirty="0"/>
                    </a:p>
                    <a:p>
                      <a:endParaRPr lang="nb-NO" sz="1100" dirty="0"/>
                    </a:p>
                  </a:txBody>
                  <a:tcPr/>
                </a:tc>
                <a:tc>
                  <a:txBody>
                    <a:bodyPr/>
                    <a:lstStyle/>
                    <a:p>
                      <a:r>
                        <a:rPr lang="nb-NO" sz="1100" b="1" dirty="0"/>
                        <a:t>10</a:t>
                      </a:r>
                    </a:p>
                  </a:txBody>
                  <a:tcPr/>
                </a:tc>
                <a:tc>
                  <a:txBody>
                    <a:bodyPr/>
                    <a:lstStyle/>
                    <a:p>
                      <a:r>
                        <a:rPr lang="nb-NO" sz="1100" dirty="0"/>
                        <a:t>11 Vi har om Lille dråpe og barns rettigheter, og demokratiet: Samarbeid</a:t>
                      </a:r>
                    </a:p>
                  </a:txBody>
                  <a:tcPr/>
                </a:tc>
                <a:tc>
                  <a:txBody>
                    <a:bodyPr/>
                    <a:lstStyle/>
                    <a:p>
                      <a:pPr marL="0" marR="0" lvl="0" indent="0" algn="l" defTabSz="582930" rtl="0" eaLnBrk="1" fontAlgn="auto" latinLnBrk="0" hangingPunct="1">
                        <a:lnSpc>
                          <a:spcPct val="100000"/>
                        </a:lnSpc>
                        <a:spcBef>
                          <a:spcPts val="0"/>
                        </a:spcBef>
                        <a:spcAft>
                          <a:spcPts val="0"/>
                        </a:spcAft>
                        <a:buClrTx/>
                        <a:buSzTx/>
                        <a:buFontTx/>
                        <a:buNone/>
                        <a:tabLst/>
                        <a:defRPr/>
                      </a:pPr>
                      <a:r>
                        <a:rPr lang="nb-NO" sz="1100" dirty="0"/>
                        <a:t>12</a:t>
                      </a:r>
                      <a:endParaRPr lang="nb-NO" sz="1100" b="1" dirty="0"/>
                    </a:p>
                    <a:p>
                      <a:endParaRPr lang="nb-NO" sz="1100" dirty="0"/>
                    </a:p>
                    <a:p>
                      <a:endParaRPr lang="nb-NO" sz="1100" dirty="0"/>
                    </a:p>
                  </a:txBody>
                  <a:tcPr/>
                </a:tc>
                <a:tc>
                  <a:txBody>
                    <a:bodyPr/>
                    <a:lstStyle/>
                    <a:p>
                      <a:r>
                        <a:rPr lang="nb-NO" sz="1100" dirty="0"/>
                        <a:t>13 Grupper: gymsal/ ute/ matlaging, Ingrid har plantid</a:t>
                      </a:r>
                    </a:p>
                  </a:txBody>
                  <a:tcPr/>
                </a:tc>
                <a:extLst>
                  <a:ext uri="{0D108BD9-81ED-4DB2-BD59-A6C34878D82A}">
                    <a16:rowId xmlns:a16="http://schemas.microsoft.com/office/drawing/2014/main" val="2944871739"/>
                  </a:ext>
                </a:extLst>
              </a:tr>
              <a:tr h="519090">
                <a:tc>
                  <a:txBody>
                    <a:bodyPr/>
                    <a:lstStyle/>
                    <a:p>
                      <a:r>
                        <a:rPr lang="nb-NO" sz="1100" dirty="0"/>
                        <a:t>42</a:t>
                      </a:r>
                    </a:p>
                    <a:p>
                      <a:endParaRPr lang="nb-NO" sz="1100" dirty="0"/>
                    </a:p>
                    <a:p>
                      <a:endParaRPr lang="nb-NO" sz="1100" dirty="0"/>
                    </a:p>
                  </a:txBody>
                  <a:tcPr/>
                </a:tc>
                <a:tc>
                  <a:txBody>
                    <a:bodyPr/>
                    <a:lstStyle/>
                    <a:p>
                      <a:r>
                        <a:rPr lang="nb-NO" sz="1100" dirty="0"/>
                        <a:t>16</a:t>
                      </a:r>
                    </a:p>
                  </a:txBody>
                  <a:tcPr/>
                </a:tc>
                <a:tc>
                  <a:txBody>
                    <a:bodyPr/>
                    <a:lstStyle/>
                    <a:p>
                      <a:r>
                        <a:rPr lang="nb-NO" sz="1100" dirty="0"/>
                        <a:t>17</a:t>
                      </a:r>
                    </a:p>
                    <a:p>
                      <a:endParaRPr lang="nb-NO" sz="1100" dirty="0"/>
                    </a:p>
                  </a:txBody>
                  <a:tcPr/>
                </a:tc>
                <a:tc>
                  <a:txBody>
                    <a:bodyPr/>
                    <a:lstStyle/>
                    <a:p>
                      <a:r>
                        <a:rPr lang="nb-NO" sz="1100" dirty="0"/>
                        <a:t>18 Vi har om barns rettigheter: rettigheter</a:t>
                      </a:r>
                    </a:p>
                  </a:txBody>
                  <a:tcPr/>
                </a:tc>
                <a:tc>
                  <a:txBody>
                    <a:bodyPr/>
                    <a:lstStyle/>
                    <a:p>
                      <a:r>
                        <a:rPr lang="nb-NO" sz="1100" dirty="0"/>
                        <a:t>19</a:t>
                      </a:r>
                    </a:p>
                  </a:txBody>
                  <a:tcPr/>
                </a:tc>
                <a:tc>
                  <a:txBody>
                    <a:bodyPr/>
                    <a:lstStyle/>
                    <a:p>
                      <a:r>
                        <a:rPr lang="nb-NO" sz="1100" dirty="0"/>
                        <a:t>20</a:t>
                      </a:r>
                    </a:p>
                  </a:txBody>
                  <a:tcPr/>
                </a:tc>
                <a:extLst>
                  <a:ext uri="{0D108BD9-81ED-4DB2-BD59-A6C34878D82A}">
                    <a16:rowId xmlns:a16="http://schemas.microsoft.com/office/drawing/2014/main" val="2748789259"/>
                  </a:ext>
                </a:extLst>
              </a:tr>
              <a:tr h="1313770">
                <a:tc>
                  <a:txBody>
                    <a:bodyPr/>
                    <a:lstStyle/>
                    <a:p>
                      <a:r>
                        <a:rPr lang="nb-NO" sz="1100" dirty="0"/>
                        <a:t>43</a:t>
                      </a:r>
                    </a:p>
                  </a:txBody>
                  <a:tcPr/>
                </a:tc>
                <a:tc>
                  <a:txBody>
                    <a:bodyPr/>
                    <a:lstStyle/>
                    <a:p>
                      <a:r>
                        <a:rPr lang="nb-NO" sz="1100" dirty="0"/>
                        <a:t>23</a:t>
                      </a:r>
                    </a:p>
                    <a:p>
                      <a:r>
                        <a:rPr lang="nb-NO" sz="1100" b="1" dirty="0"/>
                        <a:t>Hipp </a:t>
                      </a:r>
                      <a:r>
                        <a:rPr lang="nb-NO" sz="1100" b="1" dirty="0" err="1"/>
                        <a:t>hipp</a:t>
                      </a:r>
                      <a:r>
                        <a:rPr lang="nb-NO" sz="1100" b="1" dirty="0"/>
                        <a:t> hurra  </a:t>
                      </a:r>
                    </a:p>
                    <a:p>
                      <a:r>
                        <a:rPr lang="nb-NO" sz="1100" b="1" dirty="0"/>
                        <a:t>Selma 4 år </a:t>
                      </a:r>
                    </a:p>
                    <a:p>
                      <a:endParaRPr lang="nb-NO" sz="1100" dirty="0"/>
                    </a:p>
                  </a:txBody>
                  <a:tcPr/>
                </a:tc>
                <a:tc>
                  <a:txBody>
                    <a:bodyPr/>
                    <a:lstStyle/>
                    <a:p>
                      <a:r>
                        <a:rPr lang="nb-NO" sz="1100" dirty="0"/>
                        <a:t>24</a:t>
                      </a:r>
                    </a:p>
                  </a:txBody>
                  <a:tcPr/>
                </a:tc>
                <a:tc>
                  <a:txBody>
                    <a:bodyPr/>
                    <a:lstStyle/>
                    <a:p>
                      <a:r>
                        <a:rPr lang="nb-NO" sz="1100" dirty="0"/>
                        <a:t>25</a:t>
                      </a:r>
                    </a:p>
                    <a:p>
                      <a:r>
                        <a:rPr lang="nb-NO" sz="1100" dirty="0"/>
                        <a:t>  </a:t>
                      </a:r>
                    </a:p>
                    <a:p>
                      <a:r>
                        <a:rPr lang="nb-NO" sz="1100" dirty="0"/>
                        <a:t> </a:t>
                      </a:r>
                    </a:p>
                    <a:p>
                      <a:r>
                        <a:rPr lang="nb-NO" sz="1100" dirty="0"/>
                        <a:t>Demokratiet: frihet</a:t>
                      </a:r>
                    </a:p>
                  </a:txBody>
                  <a:tcPr/>
                </a:tc>
                <a:tc>
                  <a:txBody>
                    <a:bodyPr/>
                    <a:lstStyle/>
                    <a:p>
                      <a:r>
                        <a:rPr lang="nb-NO" sz="1100" dirty="0"/>
                        <a:t>26</a:t>
                      </a:r>
                    </a:p>
                    <a:p>
                      <a:endParaRPr lang="nb-NO" sz="1100" dirty="0"/>
                    </a:p>
                  </a:txBody>
                  <a:tcPr/>
                </a:tc>
                <a:tc>
                  <a:txBody>
                    <a:bodyPr/>
                    <a:lstStyle/>
                    <a:p>
                      <a:r>
                        <a:rPr lang="nb-NO" sz="1100" dirty="0"/>
                        <a:t>27</a:t>
                      </a:r>
                    </a:p>
                  </a:txBody>
                  <a:tcPr/>
                </a:tc>
                <a:extLst>
                  <a:ext uri="{0D108BD9-81ED-4DB2-BD59-A6C34878D82A}">
                    <a16:rowId xmlns:a16="http://schemas.microsoft.com/office/drawing/2014/main" val="4117710357"/>
                  </a:ext>
                </a:extLst>
              </a:tr>
              <a:tr h="1455492">
                <a:tc>
                  <a:txBody>
                    <a:bodyPr/>
                    <a:lstStyle/>
                    <a:p>
                      <a:r>
                        <a:rPr lang="nb-NO" dirty="0"/>
                        <a:t>44</a:t>
                      </a:r>
                    </a:p>
                  </a:txBody>
                  <a:tcPr/>
                </a:tc>
                <a:tc>
                  <a:txBody>
                    <a:bodyPr/>
                    <a:lstStyle/>
                    <a:p>
                      <a:r>
                        <a:rPr lang="nb-NO" dirty="0"/>
                        <a:t>30</a:t>
                      </a:r>
                    </a:p>
                  </a:txBody>
                  <a:tcPr/>
                </a:tc>
                <a:tc>
                  <a:txBody>
                    <a:bodyPr/>
                    <a:lstStyle/>
                    <a:p>
                      <a:r>
                        <a:rPr lang="nb-NO" dirty="0"/>
                        <a:t>31</a:t>
                      </a:r>
                    </a:p>
                  </a:txBody>
                  <a:tcPr/>
                </a:tc>
                <a:tc>
                  <a:txBody>
                    <a:bodyPr/>
                    <a:lstStyle/>
                    <a:p>
                      <a:r>
                        <a:rPr lang="nb-NO" dirty="0"/>
                        <a:t>1/11</a:t>
                      </a:r>
                    </a:p>
                    <a:p>
                      <a:endParaRPr lang="nb-NO" dirty="0"/>
                    </a:p>
                  </a:txBody>
                  <a:tcPr/>
                </a:tc>
                <a:tc>
                  <a:txBody>
                    <a:bodyPr/>
                    <a:lstStyle/>
                    <a:p>
                      <a:r>
                        <a:rPr lang="nb-NO" dirty="0"/>
                        <a:t>2/11</a:t>
                      </a:r>
                    </a:p>
                    <a:p>
                      <a:endParaRPr lang="nb-NO" dirty="0"/>
                    </a:p>
                  </a:txBody>
                  <a:tcPr/>
                </a:tc>
                <a:tc>
                  <a:txBody>
                    <a:bodyPr/>
                    <a:lstStyle/>
                    <a:p>
                      <a:r>
                        <a:rPr lang="nb-NO" dirty="0"/>
                        <a:t>3/11</a:t>
                      </a:r>
                    </a:p>
                  </a:txBody>
                  <a:tcPr/>
                </a:tc>
                <a:extLst>
                  <a:ext uri="{0D108BD9-81ED-4DB2-BD59-A6C34878D82A}">
                    <a16:rowId xmlns:a16="http://schemas.microsoft.com/office/drawing/2014/main" val="1201130292"/>
                  </a:ext>
                </a:extLst>
              </a:tr>
            </a:tbl>
          </a:graphicData>
        </a:graphic>
      </p:graphicFrame>
      <p:sp>
        <p:nvSpPr>
          <p:cNvPr id="19" name="Pil: ned 18">
            <a:extLst>
              <a:ext uri="{FF2B5EF4-FFF2-40B4-BE49-F238E27FC236}">
                <a16:creationId xmlns:a16="http://schemas.microsoft.com/office/drawing/2014/main" id="{90505CBB-5F1E-41FE-800C-592717E425BB}"/>
              </a:ext>
            </a:extLst>
          </p:cNvPr>
          <p:cNvSpPr/>
          <p:nvPr/>
        </p:nvSpPr>
        <p:spPr>
          <a:xfrm>
            <a:off x="3426736" y="2843784"/>
            <a:ext cx="290456" cy="42454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1" name="Pil: ned 20">
            <a:extLst>
              <a:ext uri="{FF2B5EF4-FFF2-40B4-BE49-F238E27FC236}">
                <a16:creationId xmlns:a16="http://schemas.microsoft.com/office/drawing/2014/main" id="{07048336-BB0A-44D5-AC52-D911048B2CAD}"/>
              </a:ext>
            </a:extLst>
          </p:cNvPr>
          <p:cNvSpPr/>
          <p:nvPr/>
        </p:nvSpPr>
        <p:spPr>
          <a:xfrm>
            <a:off x="4946610" y="2838641"/>
            <a:ext cx="290456" cy="25563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2" name="Pil: ned 21">
            <a:extLst>
              <a:ext uri="{FF2B5EF4-FFF2-40B4-BE49-F238E27FC236}">
                <a16:creationId xmlns:a16="http://schemas.microsoft.com/office/drawing/2014/main" id="{BD765358-871B-45D6-8558-5D96C2F5085B}"/>
              </a:ext>
            </a:extLst>
          </p:cNvPr>
          <p:cNvSpPr/>
          <p:nvPr/>
        </p:nvSpPr>
        <p:spPr>
          <a:xfrm>
            <a:off x="6092805" y="2838641"/>
            <a:ext cx="290456" cy="42454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3" name="Pil: ned 22">
            <a:extLst>
              <a:ext uri="{FF2B5EF4-FFF2-40B4-BE49-F238E27FC236}">
                <a16:creationId xmlns:a16="http://schemas.microsoft.com/office/drawing/2014/main" id="{DB0563D0-BE02-4DBC-8DAA-AEB367132608}"/>
              </a:ext>
            </a:extLst>
          </p:cNvPr>
          <p:cNvSpPr/>
          <p:nvPr/>
        </p:nvSpPr>
        <p:spPr>
          <a:xfrm>
            <a:off x="2574838" y="2826752"/>
            <a:ext cx="290456" cy="42062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4" name="Bilde 3">
            <a:extLst>
              <a:ext uri="{FF2B5EF4-FFF2-40B4-BE49-F238E27FC236}">
                <a16:creationId xmlns:a16="http://schemas.microsoft.com/office/drawing/2014/main" id="{D8AAB32D-A278-4F11-893F-B59EFFAF6486}"/>
              </a:ext>
            </a:extLst>
          </p:cNvPr>
          <p:cNvPicPr>
            <a:picLocks noChangeAspect="1"/>
          </p:cNvPicPr>
          <p:nvPr/>
        </p:nvPicPr>
        <p:blipFill>
          <a:blip r:embed="rId3"/>
          <a:stretch>
            <a:fillRect/>
          </a:stretch>
        </p:blipFill>
        <p:spPr>
          <a:xfrm>
            <a:off x="6686550" y="2514601"/>
            <a:ext cx="418589" cy="300861"/>
          </a:xfrm>
          <a:prstGeom prst="rect">
            <a:avLst/>
          </a:prstGeom>
        </p:spPr>
      </p:pic>
      <p:pic>
        <p:nvPicPr>
          <p:cNvPr id="20" name="Bilde 19">
            <a:extLst>
              <a:ext uri="{FF2B5EF4-FFF2-40B4-BE49-F238E27FC236}">
                <a16:creationId xmlns:a16="http://schemas.microsoft.com/office/drawing/2014/main" id="{C765FC5E-92FA-4734-B1E4-649F9A6A5DD4}"/>
              </a:ext>
            </a:extLst>
          </p:cNvPr>
          <p:cNvPicPr>
            <a:picLocks noChangeAspect="1"/>
          </p:cNvPicPr>
          <p:nvPr/>
        </p:nvPicPr>
        <p:blipFill>
          <a:blip r:embed="rId4"/>
          <a:stretch>
            <a:fillRect/>
          </a:stretch>
        </p:blipFill>
        <p:spPr>
          <a:xfrm>
            <a:off x="1782519" y="5727193"/>
            <a:ext cx="590615" cy="420931"/>
          </a:xfrm>
          <a:prstGeom prst="rect">
            <a:avLst/>
          </a:prstGeom>
        </p:spPr>
      </p:pic>
      <p:sp>
        <p:nvSpPr>
          <p:cNvPr id="2" name="Pil: ned 1">
            <a:extLst>
              <a:ext uri="{FF2B5EF4-FFF2-40B4-BE49-F238E27FC236}">
                <a16:creationId xmlns:a16="http://schemas.microsoft.com/office/drawing/2014/main" id="{3EB5713F-F5F9-586B-E727-D73DDB8894F1}"/>
              </a:ext>
            </a:extLst>
          </p:cNvPr>
          <p:cNvSpPr/>
          <p:nvPr/>
        </p:nvSpPr>
        <p:spPr>
          <a:xfrm>
            <a:off x="7337606" y="2849866"/>
            <a:ext cx="290456" cy="42342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929152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lassholder for bilde 7" descr="Et bilde som inneholder plante, grønn, utendørs, brokkoli&#10;&#10;Automatisk generert beskrivelse">
            <a:extLst>
              <a:ext uri="{FF2B5EF4-FFF2-40B4-BE49-F238E27FC236}">
                <a16:creationId xmlns:a16="http://schemas.microsoft.com/office/drawing/2014/main" id="{040405EC-2479-4E41-A47C-554A7196E0F5}"/>
              </a:ext>
            </a:extLst>
          </p:cNvPr>
          <p:cNvPicPr>
            <a:picLocks noGrp="1" noChangeAspect="1"/>
          </p:cNvPicPr>
          <p:nvPr>
            <p:ph type="pic" sz="quarter" idx="10"/>
          </p:nvPr>
        </p:nvPicPr>
        <p:blipFill>
          <a:blip r:embed="rId2"/>
          <a:srcRect l="9432" r="9432"/>
          <a:stretch>
            <a:fillRect/>
          </a:stretch>
        </p:blipFill>
        <p:spPr/>
      </p:pic>
      <p:sp>
        <p:nvSpPr>
          <p:cNvPr id="4" name="Undertittel 3">
            <a:extLst>
              <a:ext uri="{FF2B5EF4-FFF2-40B4-BE49-F238E27FC236}">
                <a16:creationId xmlns:a16="http://schemas.microsoft.com/office/drawing/2014/main" id="{316A0273-996D-4501-B1CC-1666121E31D7}"/>
              </a:ext>
            </a:extLst>
          </p:cNvPr>
          <p:cNvSpPr>
            <a:spLocks noGrp="1"/>
          </p:cNvSpPr>
          <p:nvPr>
            <p:ph type="subTitle" idx="1"/>
          </p:nvPr>
        </p:nvSpPr>
        <p:spPr>
          <a:xfrm>
            <a:off x="570154" y="5335793"/>
            <a:ext cx="6668845" cy="4152452"/>
          </a:xfrm>
        </p:spPr>
        <p:txBody>
          <a:bodyPr>
            <a:normAutofit fontScale="92500"/>
          </a:bodyPr>
          <a:lstStyle/>
          <a:p>
            <a:r>
              <a:rPr lang="nb-NO" dirty="0"/>
              <a:t>Dagsrytmen på persille</a:t>
            </a:r>
          </a:p>
          <a:p>
            <a:endParaRPr lang="nb-NO" dirty="0"/>
          </a:p>
          <a:p>
            <a:pPr algn="l"/>
            <a:r>
              <a:rPr lang="nb-NO" dirty="0"/>
              <a:t>07.15 Barnehagen åpner – rolig lek</a:t>
            </a:r>
          </a:p>
          <a:p>
            <a:pPr algn="l"/>
            <a:r>
              <a:rPr lang="nb-NO" dirty="0"/>
              <a:t>08.00 – 08.30 Vi spiser frokost</a:t>
            </a:r>
          </a:p>
          <a:p>
            <a:pPr algn="l"/>
            <a:r>
              <a:rPr lang="nb-NO" dirty="0"/>
              <a:t>08.30 Lek</a:t>
            </a:r>
          </a:p>
          <a:p>
            <a:pPr algn="l"/>
            <a:r>
              <a:rPr lang="nb-NO" dirty="0"/>
              <a:t>09.15 </a:t>
            </a:r>
            <a:r>
              <a:rPr lang="nb-NO" sz="1800" dirty="0"/>
              <a:t>Vi gjør klar til dagens aktivitet, ryddetid og påkledning</a:t>
            </a:r>
          </a:p>
          <a:p>
            <a:pPr algn="l"/>
            <a:r>
              <a:rPr lang="nb-NO" dirty="0"/>
              <a:t>09.30 Tur/ grupper/ utelek/ prosjekt/ miljøarbeid</a:t>
            </a:r>
          </a:p>
          <a:p>
            <a:pPr algn="l"/>
            <a:r>
              <a:rPr lang="nb-NO" dirty="0"/>
              <a:t>11.30 Lunsj</a:t>
            </a:r>
          </a:p>
          <a:p>
            <a:pPr algn="l"/>
            <a:r>
              <a:rPr lang="nb-NO" dirty="0"/>
              <a:t>12.00 Utelek</a:t>
            </a:r>
          </a:p>
          <a:p>
            <a:pPr algn="l"/>
            <a:r>
              <a:rPr lang="nb-NO" dirty="0"/>
              <a:t>14.00 Fruktmåltid</a:t>
            </a:r>
          </a:p>
          <a:p>
            <a:pPr algn="l"/>
            <a:r>
              <a:rPr lang="nb-NO" dirty="0"/>
              <a:t>14.30 Ute/ </a:t>
            </a:r>
            <a:r>
              <a:rPr lang="nb-NO" dirty="0" err="1"/>
              <a:t>innelek</a:t>
            </a:r>
            <a:endParaRPr lang="nb-NO" dirty="0"/>
          </a:p>
          <a:p>
            <a:pPr algn="l"/>
            <a:endParaRPr lang="nb-NO" dirty="0"/>
          </a:p>
          <a:p>
            <a:endParaRPr lang="nb-NO" dirty="0"/>
          </a:p>
        </p:txBody>
      </p:sp>
    </p:spTree>
    <p:extLst>
      <p:ext uri="{BB962C8B-B14F-4D97-AF65-F5344CB8AC3E}">
        <p14:creationId xmlns:p14="http://schemas.microsoft.com/office/powerpoint/2010/main" val="749477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lassholder for bilde 9">
            <a:extLst>
              <a:ext uri="{FF2B5EF4-FFF2-40B4-BE49-F238E27FC236}">
                <a16:creationId xmlns:a16="http://schemas.microsoft.com/office/drawing/2014/main" id="{9BEBEA7B-CEB0-41DE-917E-59279D61F5C2}"/>
              </a:ext>
            </a:extLst>
          </p:cNvPr>
          <p:cNvPicPr>
            <a:picLocks noGrp="1" noChangeAspect="1"/>
          </p:cNvPicPr>
          <p:nvPr>
            <p:ph type="pic" sz="quarter" idx="10"/>
          </p:nvPr>
        </p:nvPicPr>
        <p:blipFill>
          <a:blip r:embed="rId2"/>
          <a:srcRect t="18919" b="18919"/>
          <a:stretch>
            <a:fillRect/>
          </a:stretch>
        </p:blipFill>
        <p:spPr>
          <a:prstGeom prst="rect">
            <a:avLst/>
          </a:prstGeom>
        </p:spPr>
      </p:pic>
      <p:sp>
        <p:nvSpPr>
          <p:cNvPr id="3" name="Tittel 2">
            <a:extLst>
              <a:ext uri="{FF2B5EF4-FFF2-40B4-BE49-F238E27FC236}">
                <a16:creationId xmlns:a16="http://schemas.microsoft.com/office/drawing/2014/main" id="{088B2F06-371F-45F9-877C-469445E45E8A}"/>
              </a:ext>
            </a:extLst>
          </p:cNvPr>
          <p:cNvSpPr>
            <a:spLocks noGrp="1"/>
          </p:cNvSpPr>
          <p:nvPr>
            <p:ph type="ctrTitle"/>
          </p:nvPr>
        </p:nvSpPr>
        <p:spPr>
          <a:xfrm>
            <a:off x="533400" y="4867275"/>
            <a:ext cx="6705600" cy="2168525"/>
          </a:xfrm>
        </p:spPr>
        <p:txBody>
          <a:bodyPr/>
          <a:lstStyle/>
          <a:p>
            <a:r>
              <a:rPr lang="nb-NO" sz="1600" b="0" dirty="0"/>
              <a:t>Vi har hatt et HMS arbeid på avdelingen i ukene  37 og 38. I uke 37 hadde vi et opplegg med Henry, som  er et opplegg om førstehjelp for barn, utarbeidet av Røde Kors. Brannvernuka foregår i uke 38 hvert år som en nasjonal uke med fokus på brannsikkerhet. Formålet med Brannvernuka er å bevisstgjøre befolkningen om brannfaren i en tid på året da antall boligbranner øker. </a:t>
            </a:r>
            <a:endParaRPr lang="nb-NO" sz="1600" b="0" dirty="0">
              <a:latin typeface="Calibri" panose="020F0502020204030204" pitchFamily="34" charset="0"/>
              <a:cs typeface="Calibri" panose="020F0502020204030204" pitchFamily="34" charset="0"/>
            </a:endParaRPr>
          </a:p>
        </p:txBody>
      </p:sp>
      <p:sp>
        <p:nvSpPr>
          <p:cNvPr id="4" name="Undertittel 3">
            <a:extLst>
              <a:ext uri="{FF2B5EF4-FFF2-40B4-BE49-F238E27FC236}">
                <a16:creationId xmlns:a16="http://schemas.microsoft.com/office/drawing/2014/main" id="{093324FD-8043-4A64-8738-FE02A1C2D0B9}"/>
              </a:ext>
            </a:extLst>
          </p:cNvPr>
          <p:cNvSpPr>
            <a:spLocks noGrp="1"/>
          </p:cNvSpPr>
          <p:nvPr>
            <p:ph type="subTitle" idx="1"/>
          </p:nvPr>
        </p:nvSpPr>
        <p:spPr>
          <a:xfrm>
            <a:off x="533400" y="6720839"/>
            <a:ext cx="6705600" cy="2880361"/>
          </a:xfrm>
        </p:spPr>
        <p:txBody>
          <a:bodyPr>
            <a:noAutofit/>
          </a:bodyPr>
          <a:lstStyle/>
          <a:p>
            <a:pPr>
              <a:lnSpc>
                <a:spcPct val="100000"/>
              </a:lnSpc>
            </a:pPr>
            <a:endParaRPr lang="nb-NO" sz="1200" dirty="0">
              <a:latin typeface="Calibri" panose="020F0502020204030204" pitchFamily="34" charset="0"/>
              <a:cs typeface="Calibri" panose="020F0502020204030204" pitchFamily="34" charset="0"/>
            </a:endParaRPr>
          </a:p>
          <a:p>
            <a:pPr>
              <a:lnSpc>
                <a:spcPct val="100000"/>
              </a:lnSpc>
            </a:pPr>
            <a:r>
              <a:rPr lang="nb-NO" sz="1400" dirty="0">
                <a:latin typeface="Calibri" panose="020F0502020204030204" pitchFamily="34" charset="0"/>
                <a:cs typeface="Calibri" panose="020F0502020204030204" pitchFamily="34" charset="0"/>
              </a:rPr>
              <a:t>På avdeling Persille hadde vi om førstehjelp, hvor det viktigste var å øve på hva vi skal gjøre om noen skader seg. Det  å hente en voksen var hovedbudskapet, de eldste øvet og på å legge i stabilt sideleie. I brannvernuka var barna utrolig gode til å følge alt vi har øvd på.  Vi har hatt noen aktiviteter og øvd på hva vi skal gjøre om brannalarmen går. Vi  oppfordret og at dere der hjemme øver på oppmøtested og leker brannøvelse. </a:t>
            </a:r>
          </a:p>
          <a:p>
            <a:pPr>
              <a:lnSpc>
                <a:spcPct val="100000"/>
              </a:lnSpc>
            </a:pPr>
            <a:endParaRPr lang="nb-NO" sz="1400" dirty="0">
              <a:latin typeface="Calibri" panose="020F0502020204030204" pitchFamily="34" charset="0"/>
              <a:cs typeface="Calibri" panose="020F0502020204030204" pitchFamily="34" charset="0"/>
            </a:endParaRPr>
          </a:p>
          <a:p>
            <a:pPr>
              <a:lnSpc>
                <a:spcPct val="100000"/>
              </a:lnSpc>
            </a:pPr>
            <a:r>
              <a:rPr lang="nb-NO" sz="1400" dirty="0"/>
              <a:t>Nå i oktober vil vi arbeide med forberedelser til FN dagen. Vi vil da arbeide med barns rettigheter og verdensfortellingen «Lille dråpe».</a:t>
            </a:r>
          </a:p>
          <a:p>
            <a:pPr>
              <a:lnSpc>
                <a:spcPct val="100000"/>
              </a:lnSpc>
            </a:pPr>
            <a:r>
              <a:rPr lang="nb-NO" sz="1400" dirty="0">
                <a:latin typeface="Calibri" panose="020F0502020204030204" pitchFamily="34" charset="0"/>
                <a:cs typeface="Calibri" panose="020F0502020204030204" pitchFamily="34" charset="0"/>
              </a:rPr>
              <a:t> Det vil være tema i samlinger og i aktiviteter. </a:t>
            </a:r>
            <a:r>
              <a:rPr lang="nb-NO" sz="1400" dirty="0"/>
              <a:t>FN-dagen skal rette oppmerksomhet mot FNs mål og prestasjoner. Dagen har blitt feiret siden 1948. </a:t>
            </a:r>
            <a:r>
              <a:rPr lang="nn-NO" sz="1400" dirty="0"/>
              <a:t>Ved å samarbeide på tvers av landegrensene skal vi forhindre krig. 193 land deriblant Norge har underskrevet FN </a:t>
            </a:r>
            <a:r>
              <a:rPr lang="nn-NO" sz="1400" dirty="0" err="1"/>
              <a:t>pakten</a:t>
            </a:r>
            <a:r>
              <a:rPr lang="nn-NO" sz="1400" dirty="0"/>
              <a:t>. Vi skal ha om temaet på </a:t>
            </a:r>
            <a:r>
              <a:rPr lang="nn-NO" sz="1400" dirty="0" err="1"/>
              <a:t>onsdagene</a:t>
            </a:r>
            <a:r>
              <a:rPr lang="nn-NO" sz="1400" dirty="0"/>
              <a:t>.</a:t>
            </a:r>
            <a:endParaRPr lang="nb-NO" sz="1400" dirty="0">
              <a:latin typeface="Calibri" panose="020F0502020204030204" pitchFamily="34" charset="0"/>
              <a:cs typeface="Calibri" panose="020F0502020204030204" pitchFamily="34" charset="0"/>
            </a:endParaRPr>
          </a:p>
          <a:p>
            <a:pPr>
              <a:lnSpc>
                <a:spcPct val="100000"/>
              </a:lnSpc>
            </a:pPr>
            <a:endParaRPr lang="nb-NO" sz="1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71597313"/>
      </p:ext>
    </p:extLst>
  </p:cSld>
  <p:clrMapOvr>
    <a:masterClrMapping/>
  </p:clrMapOvr>
</p:sld>
</file>

<file path=ppt/theme/theme1.xml><?xml version="1.0" encoding="utf-8"?>
<a:theme xmlns:a="http://schemas.openxmlformats.org/drawingml/2006/main" name="Atlas">
  <a:themeElements>
    <a:clrScheme name="Oransj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29B3952A-A5A2-4E72-A5C9-A88B41734E04}"/>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7212A65-3456-48D2-939C-4E06F6ABB1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8F7DB2A-620B-44CB-8C18-BFFD0CC812CF}">
  <ds:schemaRefs>
    <ds:schemaRef ds:uri="http://purl.org/dc/elements/1.1/"/>
    <ds:schemaRef ds:uri="http://schemas.microsoft.com/office/2006/documentManagement/types"/>
    <ds:schemaRef ds:uri="71af3243-3dd4-4a8d-8c0d-dd76da1f02a5"/>
    <ds:schemaRef ds:uri="http://purl.org/dc/terms/"/>
    <ds:schemaRef ds:uri="http://schemas.microsoft.com/office/2006/metadata/properties"/>
    <ds:schemaRef ds:uri="http://schemas.microsoft.com/office/infopath/2007/PartnerControls"/>
    <ds:schemaRef ds:uri="http://purl.org/dc/dcmitype/"/>
    <ds:schemaRef ds:uri="http://schemas.openxmlformats.org/package/2006/metadata/core-properties"/>
    <ds:schemaRef ds:uri="16c05727-aa75-4e4a-9b5f-8a80a1165891"/>
    <ds:schemaRef ds:uri="http://www.w3.org/XML/1998/namespace"/>
  </ds:schemaRefs>
</ds:datastoreItem>
</file>

<file path=customXml/itemProps3.xml><?xml version="1.0" encoding="utf-8"?>
<ds:datastoreItem xmlns:ds="http://schemas.openxmlformats.org/officeDocument/2006/customXml" ds:itemID="{275E6E8B-FEB3-47D0-9A75-3A7DCD5CCE3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Atlas</Template>
  <TotalTime>0</TotalTime>
  <Words>667</Words>
  <Application>Microsoft Office PowerPoint</Application>
  <PresentationFormat>Egendefinert</PresentationFormat>
  <Paragraphs>84</Paragraphs>
  <Slides>4</Slides>
  <Notes>1</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4</vt:i4>
      </vt:variant>
    </vt:vector>
  </HeadingPairs>
  <TitlesOfParts>
    <vt:vector size="9" baseType="lpstr">
      <vt:lpstr>Calibri</vt:lpstr>
      <vt:lpstr>Calibri Light</vt:lpstr>
      <vt:lpstr>Rockwell</vt:lpstr>
      <vt:lpstr>Wingdings</vt:lpstr>
      <vt:lpstr>Atlas</vt:lpstr>
      <vt:lpstr>Periodeplan for persille - oktober </vt:lpstr>
      <vt:lpstr>PowerPoint-presentasjon</vt:lpstr>
      <vt:lpstr>PowerPoint-presentasjon</vt:lpstr>
      <vt:lpstr>Vi har hatt et HMS arbeid på avdelingen i ukene  37 og 38. I uke 37 hadde vi et opplegg med Henry, som  er et opplegg om førstehjelp for barn, utarbeidet av Røde Kors. Brannvernuka foregår i uke 38 hvert år som en nasjonal uke med fokus på brannsikkerhet. Formålet med Brannvernuka er å bevisstgjøre befolkningen om brannfaren i en tid på året da antall boligbranner øker.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2020-08-30T07:48:59Z</dcterms:created>
  <dcterms:modified xsi:type="dcterms:W3CDTF">2023-10-05T14:09:33Z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